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42" r:id="rId3"/>
    <p:sldId id="443" r:id="rId4"/>
    <p:sldId id="444" r:id="rId5"/>
    <p:sldId id="445" r:id="rId6"/>
    <p:sldId id="446" r:id="rId7"/>
    <p:sldId id="447" r:id="rId8"/>
    <p:sldId id="448" r:id="rId9"/>
    <p:sldId id="449" r:id="rId10"/>
    <p:sldId id="450" r:id="rId11"/>
    <p:sldId id="451" r:id="rId12"/>
    <p:sldId id="452" r:id="rId13"/>
    <p:sldId id="453" r:id="rId14"/>
    <p:sldId id="454" r:id="rId15"/>
    <p:sldId id="455" r:id="rId16"/>
    <p:sldId id="456" r:id="rId17"/>
    <p:sldId id="457" r:id="rId1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10718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604455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70893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405105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247416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382647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926658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16721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4870712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308490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644514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4959387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28713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이스라엘을 치료하려 할 때에 에브라임의 죄와 사마리아의 악이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드러나도다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그들은 거짓을 행하며 안으로 들어가 도둑질하고 밖으로 떼 지어 노략질하며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50963319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이스라엘의 교만은 그 얼굴에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드러났나니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이 모든 일을 당하여도 그들의 하나님 여호와께로 돌아오지 아니하며 구하지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1427450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에브라임은 어리석은 비둘기 같이 지혜가 없어서 애굽을 향하여 부르짖으며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앗수르로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405388511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갈 때에 내가 나의 그물을 그 위에 쳐서 공중의 새처럼 떨어뜨리고 전에 그 회중에 들려 준 대로 그들을 징계하리라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30247988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있을진저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나를 떠나 그릇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갔음이니라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패망할진저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범죄하였음이니라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그들을 건져 주려 하나 그들이 나를 거슬러 거짓을 말하고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419134082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성심으로 나를 부르지 아니하였으며 오직 침상에서 슬피 부르짖으며 곡식과 새 포도주로 말미암아 모이며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거역하는도다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96725728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그들 팔을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연습시켜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힘 있게 하였으나 그들은 내게 대하여 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꾀하는도다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88713799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돌아오나 높으신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돌아오지 아니하니 속이는 활과 같으며 그들의 지도자들은 그 혀의 거친 말로 말미암아 칼에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엎드러지리니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이것이 애굽 땅에서 조롱거리가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7143342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모든 악을 기억하였음을 그들이 마음에 생각하지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이제 그들의 행위가 그들을 에워싸고 내 얼굴 앞에 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1218351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그 악으로 왕을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거짓말로 지도자들을 기쁘게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0108499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다 간음하는 자라 과자 만드는 자에 의해 달궈진 화덕과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반죽을 뭉침으로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발효되기까지만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불 일으키기를 그칠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뿐이니라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4165474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왕의 날에 지도자들은 술의 뜨거움으로 병이 나며 왕은 오만한 자들과 더불어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악수하는도다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4471755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가까이 올 때에 그들의 마음은 간교하여 화덕 같으니 그들의 분노는 밤새도록 자고 아침에 피우는 불꽃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42633821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다 화덕 같이 뜨거워져서 그 재판장들을 삼키며 그들의 왕들을 다 엎드러지게 하며 그들 중에는 내게 부르짖는 자가 하나도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6303637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에브라임이 여러 민족 가운데에 혼합되니 그는 곧 뒤집지 않은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전병이로다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3549304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이방인들이 그의 힘을 삼켰으나 알지 못하고 백발이 무성할지라도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호세아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6410394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303</Words>
  <Application>Microsoft Office PowerPoint</Application>
  <PresentationFormat>와이드스크린</PresentationFormat>
  <Paragraphs>32</Paragraphs>
  <Slides>16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16</vt:i4>
      </vt:variant>
    </vt:vector>
  </HeadingPairs>
  <TitlesOfParts>
    <vt:vector size="22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2024-10-01T10:59:41Z</dcterms:modified>
</cp:coreProperties>
</file>