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9BB78-3F21-1C40-86E8-C8690B04C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C5B76-08ED-4077-960A-5CB3761E5E0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31776-45A9-A3EF-1576-9C853BB07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6F8EA-E35C-AD00-A531-0A6B5ADA8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17BBB-418B-478F-BCCF-603B1FDDFE7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168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92B01-0797-3A9C-F805-50F60527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0741D2-65A3-4FB1-A13C-CEDE472778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6C6A8-3867-A1D6-F017-99289C664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D397A-553D-B0DA-74E6-32D636B2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B6F24-B95B-4DCA-BCCF-A7E4156B4F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192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A9BCE-3C91-FEF2-65C4-9AD9F5E4B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CA96E3-FE8B-4A0A-843E-6C3B725480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946AD-ABF7-0A40-E7E4-51CDA5397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C52A5-300E-5EC0-253B-BBCC0BB5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EF82C-893A-4907-8964-99EB344E9E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855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EE141-CE25-DE7F-4B98-1BC0B5DD6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A7F49-74E6-438B-9B5E-BEE0B5DF22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A3860-E86D-230E-8862-916BF7AEF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79489-D071-0FE6-F1EF-DA4DF7DCD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5F1CF-543C-4410-88AD-AB29E356F1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668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F4589-FE60-9901-344C-2AB6325D9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56A986-83D1-4D5C-92B7-3B46327D184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47B21-725D-2DA1-2050-B19CAB5AD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0FCC0-9111-CA5A-F476-4D30E0ECB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C13CD-B0CD-45A3-9DF3-12FB0BA3A6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573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C2695A-525B-7B46-8AA1-2811CB99F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7608DB-A0FF-40EE-9415-9475B757CB7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8A2510-0A80-F476-216D-0B82F51F7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471C16-92C6-F131-D0B5-83A486435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2D58C-5F9A-477E-A67C-BCE55B7C3F5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39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1476851-FEB2-4A1B-5A6F-6B12BE4D7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CECEF8-99A4-42F7-B12C-D95EFE19EDE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4F672B-B122-8F8B-535B-65CAC437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5A8FE-4C64-99A9-2828-B4714AEE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5F30C-614B-43CE-AF0B-2B4900F72F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14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0D80D1D-D458-9826-3C82-EF773DDD2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B6F413-8FF7-4747-9F93-E98C9E8F4F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032648-B782-D8DA-FDDD-19C32E451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8609D9-E816-E457-7692-E1240971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3570F-5042-470A-B911-3A1C8A7760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666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9BBD708-E04E-5B88-490D-41D3A4D59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86D1DE-BA8C-4986-9D5A-F008B7BCA42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AA680DD-25B6-7BF6-A7C3-8C9E842A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8723AA-43D4-B778-A715-8C3FAAC8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F4607-476D-4E6B-A31F-C28D75EB66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618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862A74-BB21-1CE7-CC9B-613286F4A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147AE3-D790-4A39-9EDE-FB9D7A76E4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9150FB-7613-4EEF-DAE4-E17D244AA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CAAD1B-17BE-7496-71AE-A3F2ECE0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25258-5FF7-4898-B084-1F0EF2C082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407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E648A7-2AAC-9D85-F83B-2E2F3C504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AA1BC-0232-4886-9B49-BFDE990CA5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B620EF-ABD7-F004-111B-5F31E3381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207399-9221-649D-DF18-295340762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F6970-5EA2-434F-8F2C-B648E85514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838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46E7AFC-FF76-6B73-209D-41041E8D7B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CC35217-465D-3B84-7004-740B8D3328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3A7AE-EA2C-7DBC-545F-796F4000B7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4AB59E9-5A40-4A70-AE04-37DAA498620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30D88-51EF-A4A0-608F-BAC8AE598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7F390-3A87-E823-9B78-60C312180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5A8743C-9B14-44C4-8668-84146E7AE74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FF4E817-81E7-6CC6-7DC2-505B125FB9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62BAA87-A883-47DC-8FD2-32178812573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25B304E-0DB3-949F-36AD-3B139F96D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8B351FFE-AC52-2450-BF1E-F625B4A73EF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2A81403-3DD5-A177-708F-5143423DE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B177A1F-483B-1725-CAAD-6736D1ECD8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6B0A37F-CF65-04A4-CC77-35FB722F1F5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28C4629-8A61-855E-7457-9FBD312639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66C228A-B761-2A87-45E4-F2D0EB5D3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B4D22B8-FAE8-762F-83BD-DD901B7DBDE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683FD92B-D954-2A57-5DC3-1CFC3F48BF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6D03A04-F7C5-B940-2BA4-EDBDC8E7B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AE749535-DCBB-F3C8-E641-C807C1E9023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A6F723D-BD57-1189-3084-067B49F729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E7A94B7-C483-08AF-2EC0-BB3F460EC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64FD0F72-AB90-1194-AF24-CAC89892F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F4AF6F9B-85C9-770D-29A8-BD79B38C9D0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AFB585-D43B-E225-870D-5A465A944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61B95A3-A2A6-739F-F215-EA62B76D2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6B495E8D-0370-C063-A826-0604CAC6D2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2D69FC5-16A9-8A96-54D9-559A8A1665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7A4595C-8033-080A-2596-47AB186A4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E1589DA0-2F11-83D8-B48E-94519DA6B23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220E4B8-A72B-F8BC-B380-DD944B3B7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1A23E0E-5C26-7A09-D97D-38D070C609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F226C980-4AE8-0BDD-E293-7737AAB4B75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F24D74CE-B395-5111-F226-99062C630A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426642A-C4A1-C1A0-D16E-883D6BE005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7B7096BD-9B1C-5DE8-AD62-C670E4618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F83B52F2-BE00-7666-0485-BFE6B9237BE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9E36E32-D2CD-3D94-9E0B-1A4CCAE038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8FC3DA6-1972-CEDE-B37D-7D57D1D9D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F6D2D604-D627-BFA3-9C0D-994256DEA98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FC80550-E83F-3661-5916-674BF6900E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FC87314-A456-CD57-4EC1-232F84465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AC66DAF0-B7EF-A28F-85E7-A4296B4C9E4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83934F4-B42F-1065-E18F-ACD3C2EF0F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8766A21-9932-C080-F468-A1C58DFEC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D0756E2E-4B5F-65BA-A99C-98AEB637AEC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A4F805ED-455D-0809-13BC-C88D138F6A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62B3251-3EF3-B8BF-2860-88CFF2E36B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597BBAA6-8382-EDFF-E854-30F0CF1C9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1958F19E-7C5A-4F5B-8715-2D9DD09701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311897-F733-7F2A-B16B-E8D1601AF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84F0F3E-DA27-6E34-AACB-32DBDD32C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5D261DC3-CCD5-6591-E594-86C7EFC2179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1705595-ED3B-71A5-B571-507C2FABEB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84C5C34-2850-A904-6596-5A93E7511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0A11515B-690A-BB32-B70C-8E490190ABD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D382F41-C18B-1059-BB6A-013F8C5543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832E52A-4248-4456-030D-635EF8B80D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1491E280-E2A2-96A2-C8FB-0E83BF005A4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3A973678-84B3-EC42-159C-168390B5B8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EC43400-B5A6-4DD4-ABC8-19B415E8AF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C0EA16A-79D2-BDA6-E176-4ABE5833B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939C9D76-AAA4-C54F-69E8-746EFAF5938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F2890A-B59E-9F0E-66D5-A931BAF2AD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21F609B-249D-C77F-BF2E-B893039B9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44A0DA7-5A3E-D402-E64D-1DA822AFF83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5917B5D-C2AC-8682-ACC8-EA0DF088B6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BD1FBDE-2DC9-55DF-BC65-06E099ECDE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ED4B8F4-EBA5-7789-379D-91EA60E254B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90EC397-5D28-FA27-03A0-BAA2704980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26B6C8B-77E9-D906-2105-C83A818CEF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246C342-324B-1E08-6079-65F9369BFEB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19FC50B9-D932-1D36-2010-A94BAAA1F9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0C54787-0D07-FE42-F7E3-F9696B585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1BC260D-FF9F-EBB8-3820-F6C7900A8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307A358-DA54-E5C6-E05F-44CDFA96FA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EBA767-B5D4-11A5-2D04-E26FEC3D25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C5E54F7-C89C-0055-BA0C-D49B3B0CC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1FC6386-6C50-FD0C-F4DF-8E8B1C98C35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C3DD00A-7116-06CF-56E9-2D2EC7E5D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DC6EB7E-1195-E7C4-29C6-AB1D5749F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DB2AEB5-9907-CBF1-A1C0-0050B1B9EDC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B67E902-D150-488D-6037-1BD71C8AF5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399F78B-2F3C-2DDF-A633-206EEB0576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419AC7F-6F21-9CB1-CBB8-385EF408E73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11C631AD-1EBA-444C-35D9-B4CEB5FEAD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1A265D7-80E8-5187-AF60-185702843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5265E9A-AE0D-D8F7-8838-F88CF1886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FE0C0F7-3743-A033-454A-04396548A1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D0DC38-7DBA-545F-2F89-962F1A92E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2EDCC56-0F33-D3F0-987F-64A3711F2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6043FAD-3064-2BAC-3060-5FAC9E97BA3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D8A7757-BADE-C3A3-8397-76ABD481E1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7C23353-73BB-7BBF-8E1C-208756A6A7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5394F18-104D-D699-1EF2-51ABBC3A32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B4ABDE1-AC80-D44E-59A7-DA99291A2E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A852085-B0C4-4D02-8E46-DF94F3CF9A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DAD2622D-AF63-E7EC-1970-ED07D36C350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EC1D582B-F3D3-5528-B898-D228014F27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F5ED0F3-C8C8-6862-E1A5-D78B58A74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F304DEB-4842-522C-FEBF-AEBEAA79E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589AA26-FF12-E82B-2E7F-3BB5EEF00D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2041B7A-DD2E-EE34-E7D3-E99E79A079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03AAF1A-FA9B-0807-A0B7-5AF1E5F1F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AEBB386-87F9-9E23-DBEA-F64D587208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024B545-D94B-27CD-5160-D9C7BDDBDA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1870E80-CE13-E249-2E4C-432C26DEB2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D36C5E7-D90E-6701-7538-3651A9537E0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9038EFC-0A54-DC26-97A5-6BB7DA2E45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25CE2DD-A53D-1D97-B7BE-CBEBD5BC2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7EDCD5A6-837C-219D-D104-35941CD748E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CFD07B2-DEE8-62E9-BC44-72B8B2DAE4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6E2E6E8-CCD6-0B6A-0BB2-D09A397FA1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3E8A74F-98FA-E88D-A7B0-34EACC1E5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A9E6A83-784D-BD1F-2545-4FAE8129CD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CF7902-991B-9BAA-40F1-80AFBDFD0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B8F31E1-F886-F325-77AA-89F230794C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8C8B21E-2554-A71D-25EC-0711C99B7D1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9C214B5-BEA1-1A3B-4B71-B85523EF76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F802AA3-056D-431B-91D6-D16EA395A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2B9A642-058D-692D-236E-A8F3C9A781E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D7A0792-BBEB-491E-20FB-978DDE20AB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F4D0C21-A382-8617-E384-8ED04D3049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D9CCBDDD-464E-4A6B-A7ED-7344EDC609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7AE96869-8248-3881-5478-CE08ED738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8BF18DE-D1F3-1C9B-FEC0-FC720207F9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D5E5A1E8-3803-4859-E377-60343B191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23CE58C-1A11-7169-C975-704E66FE59E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75DBB8C-BABA-E686-684C-02BEFCEBC3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C434D80-D4CF-811A-009E-912A0A28FD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65233159-469D-3957-1604-D06D31AFE46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9EAB841-A8CF-27E0-FC19-D62227451E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5F17510-B5C7-B825-CCD2-349AAAEAD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6F63D054-6F91-5741-4E39-E9C81ABC4C1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2C4290C-4A5C-50BF-F80C-973A66C7CA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9E273CD-3041-3281-C290-06D6A5D26D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5A9E5C2D-1D5D-210B-DADE-C81E3277061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69225193-8E2C-B216-E489-45F121DBAD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76895BC-DC47-9700-22D7-DBF71316B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103D96AE-07BD-892F-A623-F755C5B9B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A1D7511F-080D-EDA9-D5AF-CD5758DA534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514F195-8A2C-416F-9BAE-206B7B3E29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D940E31-D2B8-8796-D1DF-41A161CFD2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5A838484-3541-D697-9924-812ABC698FE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82D0216-AB3C-B74E-8750-7AE883A045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550ECFE-598A-D856-71BD-1C3BE4BB41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E6FCF0DA-9E92-DB5C-7A9C-029912CCBDC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172F5C1-D329-E26D-1CB3-58B3248953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417FDCD-4C9C-823F-B71C-317D7EB599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D7FA4F1E-5832-D5EE-114B-9268ECAB176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B84D0FF-6ECC-69A0-9D72-0E78455688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41E889E-7084-1979-AE00-ABE63C646D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97127337-6935-AC4B-CC29-3D657A97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429EC141-E354-1EFA-7A32-05CB7AF3193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945CB6-4625-539B-582B-B9695D846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FDC9FB5-F1F8-D45A-4470-40CA38730A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080A6B6C-0B10-A887-6C39-235D2ECA0F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AD3F768-B730-AACD-A83D-507CD6171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7C25C63-21B5-03BE-F9FC-F5833AE94B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B358A1D-048E-4650-9FB1-75BAAD7A2F2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3B4DEA0-297F-0442-BC2F-86E3C6ADD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1422091-CDC2-873B-D072-F7472680FB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E0443F8-0BAB-3562-6A5E-A3C1AF817FA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5DF4DC9D-8424-82D2-8FE1-1B768FCBED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08580BD-7D7B-7E72-819D-E6EC2FD0A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2008-09-23T06:46:21Z</dcterms:created>
  <dcterms:modified xsi:type="dcterms:W3CDTF">2025-01-08T07:25:52Z</dcterms:modified>
</cp:coreProperties>
</file>