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2"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0F4C6D9-C601-4C61-9594-4B24201AFCAC}" type="doc">
      <dgm:prSet loTypeId="urn:microsoft.com/office/officeart/2005/8/layout/hProcess6" loCatId="process" qsTypeId="urn:microsoft.com/office/officeart/2005/8/quickstyle/simple1" qsCatId="simple" csTypeId="urn:microsoft.com/office/officeart/2005/8/colors/accent1_2" csCatId="accent1" phldr="1"/>
      <dgm:spPr/>
      <dgm:t>
        <a:bodyPr/>
        <a:lstStyle/>
        <a:p>
          <a:endParaRPr lang="en-US"/>
        </a:p>
      </dgm:t>
    </dgm:pt>
    <dgm:pt modelId="{0F866E55-232B-4274-83FB-8CF293ED4826}">
      <dgm:prSet phldrT="[Text]"/>
      <dgm:spPr/>
      <dgm:t>
        <a:bodyPr/>
        <a:lstStyle/>
        <a:p>
          <a:r>
            <a:rPr lang="en-US" dirty="0" smtClean="0"/>
            <a:t>Address</a:t>
          </a:r>
          <a:endParaRPr lang="en-US" dirty="0"/>
        </a:p>
      </dgm:t>
    </dgm:pt>
    <dgm:pt modelId="{33E27C55-9122-402C-9565-AB8F2BB74465}" type="parTrans" cxnId="{C58527C1-BC0F-42F8-B837-871F12B00D0C}">
      <dgm:prSet/>
      <dgm:spPr/>
      <dgm:t>
        <a:bodyPr/>
        <a:lstStyle/>
        <a:p>
          <a:endParaRPr lang="en-US"/>
        </a:p>
      </dgm:t>
    </dgm:pt>
    <dgm:pt modelId="{EF0D02B7-969C-449D-AE4F-90A1A652AB81}" type="sibTrans" cxnId="{C58527C1-BC0F-42F8-B837-871F12B00D0C}">
      <dgm:prSet/>
      <dgm:spPr/>
      <dgm:t>
        <a:bodyPr/>
        <a:lstStyle/>
        <a:p>
          <a:endParaRPr lang="en-US"/>
        </a:p>
      </dgm:t>
    </dgm:pt>
    <dgm:pt modelId="{CA3006D5-A20A-4837-992E-FE202B4FB67C}">
      <dgm:prSet phldrT="[Text]"/>
      <dgm:spPr/>
      <dgm:t>
        <a:bodyPr/>
        <a:lstStyle/>
        <a:p>
          <a:r>
            <a:rPr lang="en-US" dirty="0" smtClean="0"/>
            <a:t>527 N Highway 101 Suite 1, Solana Beach, CA 92075</a:t>
          </a:r>
          <a:endParaRPr lang="en-US" dirty="0"/>
        </a:p>
      </dgm:t>
    </dgm:pt>
    <dgm:pt modelId="{3493D009-9197-49BF-86B9-10BE7CA32FBC}" type="parTrans" cxnId="{AEE53C6D-7378-4EFC-AC4F-2E91BCDAF11F}">
      <dgm:prSet/>
      <dgm:spPr/>
      <dgm:t>
        <a:bodyPr/>
        <a:lstStyle/>
        <a:p>
          <a:endParaRPr lang="en-US"/>
        </a:p>
      </dgm:t>
    </dgm:pt>
    <dgm:pt modelId="{083F609F-1702-4191-B272-DFDE959B2FB1}" type="sibTrans" cxnId="{AEE53C6D-7378-4EFC-AC4F-2E91BCDAF11F}">
      <dgm:prSet/>
      <dgm:spPr/>
      <dgm:t>
        <a:bodyPr/>
        <a:lstStyle/>
        <a:p>
          <a:endParaRPr lang="en-US"/>
        </a:p>
      </dgm:t>
    </dgm:pt>
    <dgm:pt modelId="{FFD9B3D0-38B8-4A59-89BD-7D9CBDB028BE}" type="pres">
      <dgm:prSet presAssocID="{F0F4C6D9-C601-4C61-9594-4B24201AFCAC}" presName="theList" presStyleCnt="0">
        <dgm:presLayoutVars>
          <dgm:dir/>
          <dgm:animLvl val="lvl"/>
          <dgm:resizeHandles val="exact"/>
        </dgm:presLayoutVars>
      </dgm:prSet>
      <dgm:spPr/>
      <dgm:t>
        <a:bodyPr/>
        <a:lstStyle/>
        <a:p>
          <a:endParaRPr lang="en-US"/>
        </a:p>
      </dgm:t>
    </dgm:pt>
    <dgm:pt modelId="{512978CE-9A44-4A93-9AA4-9FEAE104E0E4}" type="pres">
      <dgm:prSet presAssocID="{0F866E55-232B-4274-83FB-8CF293ED4826}" presName="compNode" presStyleCnt="0"/>
      <dgm:spPr/>
    </dgm:pt>
    <dgm:pt modelId="{B17D1184-3F7E-4A07-882A-95154F47231B}" type="pres">
      <dgm:prSet presAssocID="{0F866E55-232B-4274-83FB-8CF293ED4826}" presName="noGeometry" presStyleCnt="0"/>
      <dgm:spPr/>
    </dgm:pt>
    <dgm:pt modelId="{2FF7E65B-4845-4694-8451-F917A074D3F7}" type="pres">
      <dgm:prSet presAssocID="{0F866E55-232B-4274-83FB-8CF293ED4826}" presName="childTextVisible" presStyleLbl="bgAccFollowNode1" presStyleIdx="0" presStyleCnt="1" custScaleX="412238">
        <dgm:presLayoutVars>
          <dgm:bulletEnabled val="1"/>
        </dgm:presLayoutVars>
      </dgm:prSet>
      <dgm:spPr/>
      <dgm:t>
        <a:bodyPr/>
        <a:lstStyle/>
        <a:p>
          <a:endParaRPr lang="en-US"/>
        </a:p>
      </dgm:t>
    </dgm:pt>
    <dgm:pt modelId="{32FCF928-BA88-4398-B938-B3A6B1AE8FF9}" type="pres">
      <dgm:prSet presAssocID="{0F866E55-232B-4274-83FB-8CF293ED4826}" presName="childTextHidden" presStyleLbl="bgAccFollowNode1" presStyleIdx="0" presStyleCnt="1"/>
      <dgm:spPr/>
      <dgm:t>
        <a:bodyPr/>
        <a:lstStyle/>
        <a:p>
          <a:endParaRPr lang="en-US"/>
        </a:p>
      </dgm:t>
    </dgm:pt>
    <dgm:pt modelId="{6FFF22C4-0144-416E-9EFB-441FCFCA4102}" type="pres">
      <dgm:prSet presAssocID="{0F866E55-232B-4274-83FB-8CF293ED4826}" presName="parentText" presStyleLbl="node1" presStyleIdx="0" presStyleCnt="1" custScaleX="189585" custLinFactX="-100000" custLinFactNeighborX="-111024">
        <dgm:presLayoutVars>
          <dgm:chMax val="1"/>
          <dgm:bulletEnabled val="1"/>
        </dgm:presLayoutVars>
      </dgm:prSet>
      <dgm:spPr/>
      <dgm:t>
        <a:bodyPr/>
        <a:lstStyle/>
        <a:p>
          <a:endParaRPr lang="en-US"/>
        </a:p>
      </dgm:t>
    </dgm:pt>
  </dgm:ptLst>
  <dgm:cxnLst>
    <dgm:cxn modelId="{AEE53C6D-7378-4EFC-AC4F-2E91BCDAF11F}" srcId="{0F866E55-232B-4274-83FB-8CF293ED4826}" destId="{CA3006D5-A20A-4837-992E-FE202B4FB67C}" srcOrd="0" destOrd="0" parTransId="{3493D009-9197-49BF-86B9-10BE7CA32FBC}" sibTransId="{083F609F-1702-4191-B272-DFDE959B2FB1}"/>
    <dgm:cxn modelId="{6D9AE6EE-19FC-4952-8D19-5D5DDB6144CC}" type="presOf" srcId="{CA3006D5-A20A-4837-992E-FE202B4FB67C}" destId="{2FF7E65B-4845-4694-8451-F917A074D3F7}" srcOrd="0" destOrd="0" presId="urn:microsoft.com/office/officeart/2005/8/layout/hProcess6"/>
    <dgm:cxn modelId="{E2A5AE8A-B045-454C-99F9-C730FBDE7C44}" type="presOf" srcId="{CA3006D5-A20A-4837-992E-FE202B4FB67C}" destId="{32FCF928-BA88-4398-B938-B3A6B1AE8FF9}" srcOrd="1" destOrd="0" presId="urn:microsoft.com/office/officeart/2005/8/layout/hProcess6"/>
    <dgm:cxn modelId="{C58527C1-BC0F-42F8-B837-871F12B00D0C}" srcId="{F0F4C6D9-C601-4C61-9594-4B24201AFCAC}" destId="{0F866E55-232B-4274-83FB-8CF293ED4826}" srcOrd="0" destOrd="0" parTransId="{33E27C55-9122-402C-9565-AB8F2BB74465}" sibTransId="{EF0D02B7-969C-449D-AE4F-90A1A652AB81}"/>
    <dgm:cxn modelId="{A8496B01-96B4-4EF7-9D42-0206C4E89D28}" type="presOf" srcId="{F0F4C6D9-C601-4C61-9594-4B24201AFCAC}" destId="{FFD9B3D0-38B8-4A59-89BD-7D9CBDB028BE}" srcOrd="0" destOrd="0" presId="urn:microsoft.com/office/officeart/2005/8/layout/hProcess6"/>
    <dgm:cxn modelId="{0179554D-21DF-4635-9B0D-29D2F2C2E904}" type="presOf" srcId="{0F866E55-232B-4274-83FB-8CF293ED4826}" destId="{6FFF22C4-0144-416E-9EFB-441FCFCA4102}" srcOrd="0" destOrd="0" presId="urn:microsoft.com/office/officeart/2005/8/layout/hProcess6"/>
    <dgm:cxn modelId="{E51069D4-A57D-4102-B62C-D20E0D96B09E}" type="presParOf" srcId="{FFD9B3D0-38B8-4A59-89BD-7D9CBDB028BE}" destId="{512978CE-9A44-4A93-9AA4-9FEAE104E0E4}" srcOrd="0" destOrd="0" presId="urn:microsoft.com/office/officeart/2005/8/layout/hProcess6"/>
    <dgm:cxn modelId="{A17883A6-18B8-4452-9DA6-8BB7ADBBA222}" type="presParOf" srcId="{512978CE-9A44-4A93-9AA4-9FEAE104E0E4}" destId="{B17D1184-3F7E-4A07-882A-95154F47231B}" srcOrd="0" destOrd="0" presId="urn:microsoft.com/office/officeart/2005/8/layout/hProcess6"/>
    <dgm:cxn modelId="{7A05C61A-D863-4A9B-B9A8-0F7D30B41378}" type="presParOf" srcId="{512978CE-9A44-4A93-9AA4-9FEAE104E0E4}" destId="{2FF7E65B-4845-4694-8451-F917A074D3F7}" srcOrd="1" destOrd="0" presId="urn:microsoft.com/office/officeart/2005/8/layout/hProcess6"/>
    <dgm:cxn modelId="{AE4A29B8-1BF6-46E2-A699-2E1C9A223102}" type="presParOf" srcId="{512978CE-9A44-4A93-9AA4-9FEAE104E0E4}" destId="{32FCF928-BA88-4398-B938-B3A6B1AE8FF9}" srcOrd="2" destOrd="0" presId="urn:microsoft.com/office/officeart/2005/8/layout/hProcess6"/>
    <dgm:cxn modelId="{DCA2A72E-7159-4536-86F2-4EF4F0E9C055}" type="presParOf" srcId="{512978CE-9A44-4A93-9AA4-9FEAE104E0E4}" destId="{6FFF22C4-0144-416E-9EFB-441FCFCA4102}" srcOrd="3" destOrd="0" presId="urn:microsoft.com/office/officeart/2005/8/layout/hProcess6"/>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F7E65B-4845-4694-8451-F917A074D3F7}">
      <dsp:nvSpPr>
        <dsp:cNvPr id="0" name=""/>
        <dsp:cNvSpPr/>
      </dsp:nvSpPr>
      <dsp:spPr>
        <a:xfrm>
          <a:off x="510385" y="0"/>
          <a:ext cx="6827828" cy="1447800"/>
        </a:xfrm>
        <a:prstGeom prst="rightArrow">
          <a:avLst>
            <a:gd name="adj1" fmla="val 70000"/>
            <a:gd name="adj2" fmla="val 50000"/>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8740" tIns="19685" rIns="39370" bIns="19685" numCol="1" spcCol="1270" anchor="ctr" anchorCtr="0">
          <a:noAutofit/>
        </a:bodyPr>
        <a:lstStyle/>
        <a:p>
          <a:pPr lvl="0" algn="ctr" defTabSz="1377950">
            <a:lnSpc>
              <a:spcPct val="90000"/>
            </a:lnSpc>
            <a:spcBef>
              <a:spcPct val="0"/>
            </a:spcBef>
            <a:spcAft>
              <a:spcPct val="35000"/>
            </a:spcAft>
          </a:pPr>
          <a:r>
            <a:rPr lang="en-US" sz="3100" kern="1200" dirty="0" smtClean="0"/>
            <a:t>527 N Highway 101 Suite 1, Solana Beach, CA 92075</a:t>
          </a:r>
          <a:endParaRPr lang="en-US" sz="3100" kern="1200" dirty="0"/>
        </a:p>
      </dsp:txBody>
      <dsp:txXfrm>
        <a:off x="2217342" y="217170"/>
        <a:ext cx="4614141" cy="1013460"/>
      </dsp:txXfrm>
    </dsp:sp>
    <dsp:sp modelId="{6FFF22C4-0144-416E-9EFB-441FCFCA4102}">
      <dsp:nvSpPr>
        <dsp:cNvPr id="0" name=""/>
        <dsp:cNvSpPr/>
      </dsp:nvSpPr>
      <dsp:spPr>
        <a:xfrm>
          <a:off x="563564" y="309829"/>
          <a:ext cx="1570032" cy="828141"/>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en-US" sz="2600" kern="1200" dirty="0" smtClean="0"/>
            <a:t>Address</a:t>
          </a:r>
          <a:endParaRPr lang="en-US" sz="2600" kern="1200" dirty="0"/>
        </a:p>
      </dsp:txBody>
      <dsp:txXfrm>
        <a:off x="793490" y="431107"/>
        <a:ext cx="1110180" cy="585585"/>
      </dsp:txXfrm>
    </dsp:sp>
  </dsp:spTree>
</dsp:drawing>
</file>

<file path=ppt/diagrams/layout1.xml><?xml version="1.0" encoding="utf-8"?>
<dgm:layoutDef xmlns:dgm="http://schemas.openxmlformats.org/drawingml/2006/diagram" xmlns:a="http://schemas.openxmlformats.org/drawingml/2006/main" uniqueId="urn:microsoft.com/office/officeart/2005/8/layout/hProcess6">
  <dgm:title val=""/>
  <dgm:desc val=""/>
  <dgm:catLst>
    <dgm:cat type="process"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theList">
    <dgm:varLst>
      <dgm:dir/>
      <dgm:animLvl val="lvl"/>
      <dgm:resizeHandles val="exact"/>
    </dgm:varLst>
    <dgm:choose name="Name0">
      <dgm:if name="Name1" func="var" arg="dir" op="equ" val="norm">
        <dgm:alg type="lin">
          <dgm:param type="linDir" val="fromL"/>
          <dgm:param type="nodeHorzAlign" val="l"/>
        </dgm:alg>
      </dgm:if>
      <dgm:else name="Name2">
        <dgm:alg type="lin">
          <dgm:param type="linDir" val="fromR"/>
          <dgm:param type="nodeHorzAlign" val="r"/>
        </dgm:alg>
      </dgm:else>
    </dgm:choose>
    <dgm:shape xmlns:r="http://schemas.openxmlformats.org/officeDocument/2006/relationships" r:blip="">
      <dgm:adjLst/>
    </dgm:shape>
    <dgm:presOf/>
    <dgm:constrLst>
      <dgm:constr type="w" for="ch" forName="compNode" refType="w"/>
      <dgm:constr type="h" for="ch" forName="compNode" refType="w" refFor="ch" refForName="compNode" fact="0.7"/>
      <dgm:constr type="ctrY" for="ch" forName="compNode" refType="h" fact="0.5"/>
      <dgm:constr type="w" for="ch" forName="aSpace" refType="w" fact="0.05"/>
      <dgm:constr type="primFontSz" for="des" forName="childTextHidden" op="equ" val="65"/>
      <dgm:constr type="primFontSz" for="des" forName="parentText" op="equ"/>
    </dgm:constrLst>
    <dgm:ruleLst/>
    <dgm:forEach name="aNodeForEach" axis="ch" ptType="node">
      <dgm:layoutNode name="compNode">
        <dgm:alg type="composite">
          <dgm:param type="ar" val="1.43"/>
        </dgm:alg>
        <dgm:shape xmlns:r="http://schemas.openxmlformats.org/officeDocument/2006/relationships" r:blip="">
          <dgm:adjLst/>
        </dgm:shape>
        <dgm:presOf/>
        <dgm:choose name="Name3">
          <dgm:if name="Name4" func="var" arg="dir" op="equ" val="norm">
            <dgm:constrLst>
              <dgm:constr type="w" for="ch" forName="childTextVisible" refType="w" fact="0.8"/>
              <dgm:constr type="h" for="ch" forName="childTextVisible" refType="h"/>
              <dgm:constr type="r" for="ch" forName="childTextVisible" refType="w"/>
              <dgm:constr type="w" for="ch" forName="childTextHidden" refType="w" fact="0.6"/>
              <dgm:constr type="h" for="ch" forName="childTextHidden" refType="h"/>
              <dgm:constr type="r" for="ch" forName="childTextHidden" refType="w"/>
              <dgm:constr type="l" for="ch" forName="parentText"/>
              <dgm:constr type="w" for="ch" forName="parentText" refType="w" fact="0.4"/>
              <dgm:constr type="h" for="ch" forName="parentText" refType="w" refFor="ch" refForName="parentText" op="equ"/>
              <dgm:constr type="ctrY" for="ch" forName="parentText" refType="h" fact="0.5"/>
            </dgm:constrLst>
          </dgm:if>
          <dgm:else name="Name5">
            <dgm:constrLst>
              <dgm:constr type="w" for="ch" forName="childTextVisible" refType="w" fact="0.8"/>
              <dgm:constr type="h" for="ch" forName="childTextVisible" refType="h"/>
              <dgm:constr type="l" for="ch" forName="childTextVisible"/>
              <dgm:constr type="w" for="ch" forName="childTextHidden" refType="w" fact="0.6"/>
              <dgm:constr type="h" for="ch" forName="childTextHidden" refType="h"/>
              <dgm:constr type="l" for="ch" forName="childTextHidden"/>
              <dgm:constr type="r" for="ch" forName="parentText" refType="w"/>
              <dgm:constr type="w" for="ch" forName="parentText" refType="w" fact="0.4"/>
              <dgm:constr type="h" for="ch" forName="parentText" refType="w" refFor="ch" refForName="parentText" op="equ"/>
              <dgm:constr type="ctrY" for="ch" forName="parentText" refType="h" fact="0.5"/>
            </dgm:constrLst>
          </dgm:else>
        </dgm:choose>
        <dgm:ruleLst/>
        <dgm:layoutNode name="noGeometry">
          <dgm:alg type="sp"/>
          <dgm:shape xmlns:r="http://schemas.openxmlformats.org/officeDocument/2006/relationships" r:blip="">
            <dgm:adjLst/>
          </dgm:shape>
          <dgm:presOf/>
          <dgm:constrLst/>
          <dgm:ruleLst/>
        </dgm:layoutNode>
        <dgm:layoutNode name="childTextVisible" styleLbl="bgAccFollowNode1">
          <dgm:varLst>
            <dgm:bulletEnabled val="1"/>
          </dgm:varLst>
          <dgm:alg type="sp"/>
          <dgm:choose name="Name6">
            <dgm:if name="Name7" func="var" arg="dir" op="equ" val="norm">
              <dgm:shape xmlns:r="http://schemas.openxmlformats.org/officeDocument/2006/relationships" type="rightArrow" r:blip="">
                <dgm:adjLst>
                  <dgm:adj idx="1" val="0.7"/>
                  <dgm:adj idx="2" val="0.5"/>
                </dgm:adjLst>
              </dgm:shape>
            </dgm:if>
            <dgm:else name="Name8">
              <dgm:shape xmlns:r="http://schemas.openxmlformats.org/officeDocument/2006/relationships" type="leftArrow" r:blip="">
                <dgm:adjLst>
                  <dgm:adj idx="1" val="0.7"/>
                  <dgm:adj idx="2" val="0.5"/>
                </dgm:adjLst>
              </dgm:shape>
            </dgm:else>
          </dgm:choose>
          <dgm:presOf axis="des" ptType="node"/>
          <dgm:constrLst/>
          <dgm:ruleLst/>
        </dgm:layoutNode>
        <dgm:layoutNode name="childTextHidden" styleLbl="bgAccFollowNode1">
          <dgm:choose name="Name9">
            <dgm:if name="Name10" axis="des followSib" ptType="node node" st="1 1" cnt="1 0" func="cnt" op="gte" val="1">
              <dgm:alg type="tx">
                <dgm:param type="stBulletLvl" val="1"/>
                <dgm:param type="txAnchorVertCh" val="mid"/>
              </dgm:alg>
            </dgm:if>
            <dgm:else name="Name11">
              <dgm:alg type="tx">
                <dgm:param type="stBulletLvl" val="2"/>
                <dgm:param type="txAnchorVertCh" val="mid"/>
              </dgm:alg>
            </dgm:else>
          </dgm:choose>
          <dgm:choose name="Name12">
            <dgm:if name="Name13" func="var" arg="dir" op="equ" val="norm">
              <dgm:shape xmlns:r="http://schemas.openxmlformats.org/officeDocument/2006/relationships" type="rightArrow" r:blip="" hideGeom="1">
                <dgm:adjLst>
                  <dgm:adj idx="1" val="0.7"/>
                  <dgm:adj idx="2" val="0.5"/>
                </dgm:adjLst>
              </dgm:shape>
            </dgm:if>
            <dgm:else name="Name14">
              <dgm:shape xmlns:r="http://schemas.openxmlformats.org/officeDocument/2006/relationships" type="leftArrow" r:blip="" hideGeom="1">
                <dgm:adjLst>
                  <dgm:adj idx="1" val="0.7"/>
                  <dgm:adj idx="2" val="0.5"/>
                </dgm:adjLst>
              </dgm:shape>
            </dgm:else>
          </dgm:choose>
          <dgm:presOf axis="des" ptType="node"/>
          <dgm:constrLst>
            <dgm:constr type="secFontSz" refType="primFontSz"/>
            <dgm:constr type="tMarg" refType="primFontSz" fact="0.05"/>
            <dgm:constr type="bMarg" refType="primFontSz" fact="0.05"/>
            <dgm:constr type="rMarg" refType="primFontSz" fact="0.1"/>
            <dgm:constr type="lMarg" refType="primFontSz" fact="0.2"/>
          </dgm:constrLst>
          <dgm:ruleLst>
            <dgm:rule type="primFontSz" val="5" fact="NaN" max="NaN"/>
          </dgm:ruleLst>
        </dgm:layoutNode>
        <dgm:layoutNode name="parentText" styleLbl="node1">
          <dgm:varLst>
            <dgm:chMax val="1"/>
            <dgm:bulletEnabled val="1"/>
          </dgm:varLst>
          <dgm:alg type="tx"/>
          <dgm:shape xmlns:r="http://schemas.openxmlformats.org/officeDocument/2006/relationships" type="ellipse" r:blip="">
            <dgm:adjLst/>
          </dgm:shape>
          <dgm:presOf axis="self"/>
          <dgm:constrLst>
            <dgm:constr type="primFontSz" val="65"/>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choose name="Name15">
        <dgm:if name="Name16" axis="self" ptType="node" func="revPos" op="gte" val="2">
          <dgm:layoutNode name="aSpace">
            <dgm:alg type="sp"/>
            <dgm:shape xmlns:r="http://schemas.openxmlformats.org/officeDocument/2006/relationships" r:blip="">
              <dgm:adjLst/>
            </dgm:shape>
            <dgm:presOf/>
            <dgm:constrLst/>
            <dgm:ruleLst/>
          </dgm:layoutNode>
        </dgm:if>
        <dgm:else name="Name1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95" name="Group 94"/>
          <p:cNvGrpSpPr/>
          <p:nvPr/>
        </p:nvGrpSpPr>
        <p:grpSpPr>
          <a:xfrm>
            <a:off x="0" y="-30477"/>
            <a:ext cx="9067800" cy="6889273"/>
            <a:chOff x="0" y="-30477"/>
            <a:chExt cx="9067800" cy="6889273"/>
          </a:xfrm>
        </p:grpSpPr>
        <p:cxnSp>
          <p:nvCxnSpPr>
            <p:cNvPr id="110" name="Straight Connector 109"/>
            <p:cNvCxnSpPr/>
            <p:nvPr/>
          </p:nvCxnSpPr>
          <p:spPr>
            <a:xfrm rot="16200000" flipH="1">
              <a:off x="-1447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a:xfrm rot="16200000" flipH="1">
              <a:off x="-1638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8" name="Straight Connector 177"/>
            <p:cNvCxnSpPr/>
            <p:nvPr/>
          </p:nvCxnSpPr>
          <p:spPr>
            <a:xfrm rot="5400000">
              <a:off x="-1485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p:nvCxnSpPr>
          <p:spPr>
            <a:xfrm rot="5400000">
              <a:off x="-32385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2" name="Straight Connector 181"/>
            <p:cNvCxnSpPr/>
            <p:nvPr/>
          </p:nvCxnSpPr>
          <p:spPr>
            <a:xfrm rot="16200000" flipH="1">
              <a:off x="-33147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3" name="Straight Connector 182"/>
            <p:cNvCxnSpPr/>
            <p:nvPr/>
          </p:nvCxnSpPr>
          <p:spPr>
            <a:xfrm rot="16200000" flipH="1">
              <a:off x="-1371600" y="2971800"/>
              <a:ext cx="6858000"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4" name="Straight Connector 183"/>
            <p:cNvCxnSpPr/>
            <p:nvPr/>
          </p:nvCxnSpPr>
          <p:spPr>
            <a:xfrm rot="16200000" flipH="1">
              <a:off x="-2819400" y="3200400"/>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p:nvCxnSpPr>
          <p:spPr>
            <a:xfrm rot="5400000">
              <a:off x="-2705099" y="3238500"/>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86" name="Straight Connector 185"/>
            <p:cNvCxnSpPr/>
            <p:nvPr/>
          </p:nvCxnSpPr>
          <p:spPr>
            <a:xfrm rot="16200000" flipH="1">
              <a:off x="-21336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p:nvCxnSpPr>
          <p:spPr>
            <a:xfrm rot="16200000" flipH="1">
              <a:off x="-31242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p:nvCxnSpPr>
          <p:spPr>
            <a:xfrm rot="16200000" flipH="1">
              <a:off x="-1828799" y="3352799"/>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p:nvCxnSpPr>
          <p:spPr>
            <a:xfrm rot="16200000" flipH="1">
              <a:off x="-28194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p:nvCxnSpPr>
          <p:spPr>
            <a:xfrm rot="16200000" flipH="1">
              <a:off x="-2438400" y="3124200"/>
              <a:ext cx="6858000" cy="609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p:cNvCxnSpPr/>
            <p:nvPr/>
          </p:nvCxnSpPr>
          <p:spPr>
            <a:xfrm rot="5400000">
              <a:off x="-173164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p:cNvCxnSpPr/>
            <p:nvPr/>
          </p:nvCxnSpPr>
          <p:spPr>
            <a:xfrm rot="5400000">
              <a:off x="-1142048"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69" name="Straight Connector 168"/>
            <p:cNvCxnSpPr/>
            <p:nvPr/>
          </p:nvCxnSpPr>
          <p:spPr>
            <a:xfrm rot="5400000">
              <a:off x="-9144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a:xfrm rot="5400000">
              <a:off x="-185547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rot="16200000" flipH="1">
              <a:off x="-26431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rot="16200000" flipH="1">
              <a:off x="-1954530" y="3326130"/>
              <a:ext cx="6858000" cy="20574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rot="16200000" flipH="1">
              <a:off x="-2362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9" name="Straight Connector 208"/>
            <p:cNvCxnSpPr/>
            <p:nvPr/>
          </p:nvCxnSpPr>
          <p:spPr>
            <a:xfrm rot="16200000" flipH="1">
              <a:off x="-21336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10" name="Straight Connector 209"/>
            <p:cNvCxnSpPr/>
            <p:nvPr/>
          </p:nvCxnSpPr>
          <p:spPr>
            <a:xfrm rot="16200000" flipH="1">
              <a:off x="1066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1" name="Straight Connector 210"/>
            <p:cNvCxnSpPr/>
            <p:nvPr/>
          </p:nvCxnSpPr>
          <p:spPr>
            <a:xfrm rot="16200000" flipH="1">
              <a:off x="876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2" name="Straight Connector 211"/>
            <p:cNvCxnSpPr/>
            <p:nvPr/>
          </p:nvCxnSpPr>
          <p:spPr>
            <a:xfrm rot="5400000">
              <a:off x="1028700" y="3238500"/>
              <a:ext cx="6858000"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3" name="Straight Connector 212"/>
            <p:cNvCxnSpPr/>
            <p:nvPr/>
          </p:nvCxnSpPr>
          <p:spPr>
            <a:xfrm rot="5400000">
              <a:off x="-7239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4" name="Straight Connector 213"/>
            <p:cNvCxnSpPr/>
            <p:nvPr/>
          </p:nvCxnSpPr>
          <p:spPr>
            <a:xfrm rot="16200000" flipH="1">
              <a:off x="-8001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5" name="Straight Connector 214"/>
            <p:cNvCxnSpPr/>
            <p:nvPr/>
          </p:nvCxnSpPr>
          <p:spPr>
            <a:xfrm rot="5400000">
              <a:off x="-152400" y="3429000"/>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6" name="Straight Connector 215"/>
            <p:cNvCxnSpPr/>
            <p:nvPr/>
          </p:nvCxnSpPr>
          <p:spPr>
            <a:xfrm rot="16200000" flipH="1">
              <a:off x="-304800" y="3200400"/>
              <a:ext cx="6858000"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p:cNvCxnSpPr/>
            <p:nvPr/>
          </p:nvCxnSpPr>
          <p:spPr>
            <a:xfrm rot="5400000">
              <a:off x="-190499" y="3238500"/>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18" name="Straight Connector 217"/>
            <p:cNvCxnSpPr/>
            <p:nvPr/>
          </p:nvCxnSpPr>
          <p:spPr>
            <a:xfrm rot="16200000" flipH="1">
              <a:off x="3810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p:cNvCxnSpPr/>
            <p:nvPr/>
          </p:nvCxnSpPr>
          <p:spPr>
            <a:xfrm rot="16200000" flipH="1">
              <a:off x="-6096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p:nvCxnSpPr>
          <p:spPr>
            <a:xfrm rot="16200000" flipH="1">
              <a:off x="685801" y="3352799"/>
              <a:ext cx="6858000" cy="152401"/>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p:cNvCxnSpPr/>
            <p:nvPr/>
          </p:nvCxnSpPr>
          <p:spPr>
            <a:xfrm rot="16200000" flipH="1">
              <a:off x="-304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p:nvCxnSpPr>
          <p:spPr>
            <a:xfrm rot="5400000">
              <a:off x="-10287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23" name="Straight Connector 222"/>
            <p:cNvCxnSpPr/>
            <p:nvPr/>
          </p:nvCxnSpPr>
          <p:spPr>
            <a:xfrm rot="5400000">
              <a:off x="78295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p:nvCxnSpPr>
          <p:spPr>
            <a:xfrm rot="5400000">
              <a:off x="1372552"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5" name="Straight Connector 224"/>
            <p:cNvCxnSpPr/>
            <p:nvPr/>
          </p:nvCxnSpPr>
          <p:spPr>
            <a:xfrm rot="5400000">
              <a:off x="1600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p:nvCxnSpPr>
          <p:spPr>
            <a:xfrm rot="5400000">
              <a:off x="65913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27" name="Straight Connector 226"/>
            <p:cNvCxnSpPr/>
            <p:nvPr/>
          </p:nvCxnSpPr>
          <p:spPr>
            <a:xfrm rot="16200000" flipH="1">
              <a:off x="-1285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p:nvCxnSpPr>
          <p:spPr>
            <a:xfrm rot="16200000" flipH="1">
              <a:off x="560070" y="3326130"/>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9" name="Straight Connector 228"/>
            <p:cNvCxnSpPr/>
            <p:nvPr/>
          </p:nvCxnSpPr>
          <p:spPr>
            <a:xfrm rot="16200000" flipH="1">
              <a:off x="1524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p:nvCxnSpPr>
          <p:spPr>
            <a:xfrm rot="16200000" flipH="1">
              <a:off x="3810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7" name="Straight Connector 236"/>
            <p:cNvCxnSpPr/>
            <p:nvPr/>
          </p:nvCxnSpPr>
          <p:spPr>
            <a:xfrm rot="16200000" flipH="1">
              <a:off x="2743200" y="3352801"/>
              <a:ext cx="6858000" cy="1524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p:nvPr/>
          </p:nvCxnSpPr>
          <p:spPr>
            <a:xfrm rot="16200000" flipH="1">
              <a:off x="2095501"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9" name="Straight Connector 238"/>
            <p:cNvCxnSpPr/>
            <p:nvPr/>
          </p:nvCxnSpPr>
          <p:spPr>
            <a:xfrm rot="5400000">
              <a:off x="2705100"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p:nvCxnSpPr>
          <p:spPr>
            <a:xfrm rot="5400000">
              <a:off x="1828801" y="3276600"/>
              <a:ext cx="6857999"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41" name="Straight Connector 240"/>
            <p:cNvCxnSpPr/>
            <p:nvPr/>
          </p:nvCxnSpPr>
          <p:spPr>
            <a:xfrm rot="16200000" flipH="1">
              <a:off x="1066800" y="3200402"/>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42" name="Straight Connector 241"/>
            <p:cNvCxnSpPr/>
            <p:nvPr/>
          </p:nvCxnSpPr>
          <p:spPr>
            <a:xfrm rot="16200000" flipH="1">
              <a:off x="2362201" y="3352800"/>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43" name="Straight Connector 242"/>
            <p:cNvCxnSpPr/>
            <p:nvPr/>
          </p:nvCxnSpPr>
          <p:spPr>
            <a:xfrm rot="5400000">
              <a:off x="2646045" y="2722246"/>
              <a:ext cx="6858000"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244" name="Straight Connector 243"/>
            <p:cNvCxnSpPr/>
            <p:nvPr/>
          </p:nvCxnSpPr>
          <p:spPr>
            <a:xfrm rot="5400000">
              <a:off x="3048952" y="3277553"/>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45" name="Straight Connector 244"/>
            <p:cNvCxnSpPr/>
            <p:nvPr/>
          </p:nvCxnSpPr>
          <p:spPr>
            <a:xfrm rot="5400000">
              <a:off x="2895600" y="3276601"/>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6" name="Straight Connector 245"/>
            <p:cNvCxnSpPr/>
            <p:nvPr/>
          </p:nvCxnSpPr>
          <p:spPr>
            <a:xfrm rot="5400000">
              <a:off x="2388870" y="3227071"/>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47" name="Straight Connector 246"/>
            <p:cNvCxnSpPr/>
            <p:nvPr/>
          </p:nvCxnSpPr>
          <p:spPr>
            <a:xfrm rot="16200000" flipH="1">
              <a:off x="22364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8" name="Straight Connector 247"/>
            <p:cNvCxnSpPr/>
            <p:nvPr/>
          </p:nvCxnSpPr>
          <p:spPr>
            <a:xfrm rot="16200000" flipH="1">
              <a:off x="17526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9" name="Straight Connector 248"/>
            <p:cNvCxnSpPr/>
            <p:nvPr/>
          </p:nvCxnSpPr>
          <p:spPr>
            <a:xfrm rot="16200000" flipH="1">
              <a:off x="19812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0" name="Straight Connector 249"/>
            <p:cNvCxnSpPr/>
            <p:nvPr/>
          </p:nvCxnSpPr>
          <p:spPr>
            <a:xfrm rot="5400000">
              <a:off x="3467100" y="3314701"/>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1" name="Straight Connector 250"/>
            <p:cNvCxnSpPr/>
            <p:nvPr/>
          </p:nvCxnSpPr>
          <p:spPr>
            <a:xfrm rot="16200000" flipH="1">
              <a:off x="3467099" y="3314701"/>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2" name="Straight Connector 251"/>
            <p:cNvCxnSpPr/>
            <p:nvPr/>
          </p:nvCxnSpPr>
          <p:spPr>
            <a:xfrm rot="5400000">
              <a:off x="4038600" y="3429001"/>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3" name="Straight Connector 252"/>
            <p:cNvCxnSpPr/>
            <p:nvPr/>
          </p:nvCxnSpPr>
          <p:spPr>
            <a:xfrm rot="16200000" flipH="1">
              <a:off x="3886200" y="3200401"/>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254" name="Straight Connector 253"/>
            <p:cNvCxnSpPr/>
            <p:nvPr/>
          </p:nvCxnSpPr>
          <p:spPr>
            <a:xfrm rot="5400000">
              <a:off x="4000501" y="3238501"/>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p:nvCxnSpPr>
          <p:spPr>
            <a:xfrm rot="16200000" flipH="1">
              <a:off x="4572000" y="3200401"/>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p:nvCxnSpPr>
          <p:spPr>
            <a:xfrm rot="16200000" flipH="1">
              <a:off x="3733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8" name="Straight Connector 257"/>
            <p:cNvCxnSpPr/>
            <p:nvPr/>
          </p:nvCxnSpPr>
          <p:spPr>
            <a:xfrm rot="5400000">
              <a:off x="36195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p:nvCxnSpPr>
          <p:spPr>
            <a:xfrm rot="16200000" flipH="1">
              <a:off x="4214813" y="3252788"/>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60" name="Straight Connector 259"/>
            <p:cNvCxnSpPr/>
            <p:nvPr/>
          </p:nvCxnSpPr>
          <p:spPr>
            <a:xfrm rot="16200000" flipH="1">
              <a:off x="47510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p:nvCxnSpPr>
          <p:spPr>
            <a:xfrm rot="16200000" flipH="1">
              <a:off x="43434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2" name="Straight Connector 261"/>
            <p:cNvCxnSpPr/>
            <p:nvPr/>
          </p:nvCxnSpPr>
          <p:spPr>
            <a:xfrm rot="16200000" flipH="1">
              <a:off x="4572000" y="3352801"/>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64" name="Straight Connector 263"/>
            <p:cNvCxnSpPr/>
            <p:nvPr/>
          </p:nvCxnSpPr>
          <p:spPr>
            <a:xfrm rot="16200000" flipH="1">
              <a:off x="5257800" y="3352802"/>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p:nvCxnSpPr>
          <p:spPr>
            <a:xfrm rot="16200000" flipH="1">
              <a:off x="5067300" y="3238502"/>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6" name="Straight Connector 265"/>
            <p:cNvCxnSpPr/>
            <p:nvPr/>
          </p:nvCxnSpPr>
          <p:spPr>
            <a:xfrm rot="5400000">
              <a:off x="5219700" y="3238502"/>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67" name="Straight Connector 266"/>
            <p:cNvCxnSpPr/>
            <p:nvPr/>
          </p:nvCxnSpPr>
          <p:spPr>
            <a:xfrm rot="16200000" flipH="1">
              <a:off x="4876801" y="3352801"/>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68" name="Straight Connector 267"/>
            <p:cNvCxnSpPr/>
            <p:nvPr/>
          </p:nvCxnSpPr>
          <p:spPr>
            <a:xfrm rot="5400000">
              <a:off x="5527994" y="3318196"/>
              <a:ext cx="6888479"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70" name="Straight Connector 269"/>
            <p:cNvCxnSpPr/>
            <p:nvPr/>
          </p:nvCxnSpPr>
          <p:spPr>
            <a:xfrm rot="5400000">
              <a:off x="4850130" y="3227072"/>
              <a:ext cx="6858000"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71" name="Straight Connector 270"/>
            <p:cNvCxnSpPr/>
            <p:nvPr/>
          </p:nvCxnSpPr>
          <p:spPr>
            <a:xfrm rot="16200000" flipH="1">
              <a:off x="4751070" y="3326132"/>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8" name="Straight Connector 277"/>
            <p:cNvCxnSpPr/>
            <p:nvPr/>
          </p:nvCxnSpPr>
          <p:spPr>
            <a:xfrm rot="5400000">
              <a:off x="5562599" y="3429001"/>
              <a:ext cx="685800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3" name="Straight Connector 282"/>
            <p:cNvCxnSpPr/>
            <p:nvPr/>
          </p:nvCxnSpPr>
          <p:spPr>
            <a:xfrm rot="5400000">
              <a:off x="2552700" y="3390900"/>
              <a:ext cx="6858000"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89" name="Straight Connector 288"/>
            <p:cNvCxnSpPr/>
            <p:nvPr/>
          </p:nvCxnSpPr>
          <p:spPr>
            <a:xfrm rot="16200000" flipH="1">
              <a:off x="3048000" y="3352800"/>
              <a:ext cx="6858000"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p:nvCxnSpPr>
          <p:spPr>
            <a:xfrm rot="16200000" flipH="1">
              <a:off x="3238500" y="3238500"/>
              <a:ext cx="6858000"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p:nvCxnSpPr>
          <p:spPr>
            <a:xfrm rot="5400000">
              <a:off x="2133600" y="3276600"/>
              <a:ext cx="6858000"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p:nvCxnSpPr>
          <p:spPr>
            <a:xfrm rot="16200000" flipH="1">
              <a:off x="3148013" y="3252789"/>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99" name="Straight Connector 298"/>
            <p:cNvCxnSpPr/>
            <p:nvPr/>
          </p:nvCxnSpPr>
          <p:spPr>
            <a:xfrm rot="5400000">
              <a:off x="3771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2" name="Straight Connector 301"/>
            <p:cNvCxnSpPr/>
            <p:nvPr/>
          </p:nvCxnSpPr>
          <p:spPr>
            <a:xfrm rot="5400000">
              <a:off x="4229100" y="2933700"/>
              <a:ext cx="6858000"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07" name="Straight Connector 306"/>
            <p:cNvCxnSpPr/>
            <p:nvPr/>
          </p:nvCxnSpPr>
          <p:spPr>
            <a:xfrm rot="16200000" flipH="1">
              <a:off x="1371600" y="3200403"/>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4" name="Date Placeholder 3"/>
          <p:cNvSpPr>
            <a:spLocks noGrp="1"/>
          </p:cNvSpPr>
          <p:nvPr>
            <p:ph type="dt" sz="half" idx="10"/>
          </p:nvPr>
        </p:nvSpPr>
        <p:spPr/>
        <p:txBody>
          <a:bodyPr/>
          <a:lstStyle/>
          <a:p>
            <a:fld id="{1D8BD707-D9CF-40AE-B4C6-C98DA3205C09}" type="datetimeFigureOut">
              <a:rPr lang="en-US" smtClean="0"/>
              <a:pPr/>
              <a:t>2/28/2015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113" name="Rectangle 112"/>
          <p:cNvSpPr/>
          <p:nvPr/>
        </p:nvSpPr>
        <p:spPr>
          <a:xfrm>
            <a:off x="0" y="1905000"/>
            <a:ext cx="4953000" cy="3124200"/>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grpSp>
        <p:nvGrpSpPr>
          <p:cNvPr id="94" name="Group 93"/>
          <p:cNvGrpSpPr/>
          <p:nvPr/>
        </p:nvGrpSpPr>
        <p:grpSpPr>
          <a:xfrm>
            <a:off x="0" y="2057400"/>
            <a:ext cx="4801394" cy="2820988"/>
            <a:chOff x="0" y="2057400"/>
            <a:chExt cx="4801394" cy="2820988"/>
          </a:xfrm>
        </p:grpSpPr>
        <p:cxnSp>
          <p:nvCxnSpPr>
            <p:cNvPr id="117" name="Straight Connector 116"/>
            <p:cNvCxnSpPr/>
            <p:nvPr/>
          </p:nvCxnSpPr>
          <p:spPr>
            <a:xfrm>
              <a:off x="0" y="20574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a:off x="0" y="48768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rot="5400000">
              <a:off x="3391694" y="3467100"/>
              <a:ext cx="2818606"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228600" y="2130425"/>
            <a:ext cx="4419600" cy="1600327"/>
          </a:xfrm>
        </p:spPr>
        <p:txBody>
          <a:bodyPr anchor="b">
            <a:normAutofit/>
          </a:bodyPr>
          <a:lstStyle>
            <a:lvl1pPr algn="l">
              <a:defRPr sz="3600" b="1" cap="none" spc="40" baseline="0">
                <a:ln w="13335" cmpd="sng">
                  <a:solidFill>
                    <a:schemeClr val="accent1">
                      <a:lumMod val="50000"/>
                    </a:schemeClr>
                  </a:solidFill>
                  <a:prstDash val="solid"/>
                </a:ln>
                <a:solidFill>
                  <a:schemeClr val="accent6">
                    <a:tint val="1000"/>
                  </a:schemeClr>
                </a:solidFill>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28600" y="3733800"/>
            <a:ext cx="4419600" cy="1066800"/>
          </a:xfrm>
        </p:spPr>
        <p:txBody>
          <a:bodyPr>
            <a:normAutofit/>
          </a:bodyPr>
          <a:lstStyle>
            <a:lvl1pPr marL="0" indent="0" algn="l">
              <a:buNone/>
              <a:defRPr sz="22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7" name="Group 92"/>
          <p:cNvGrpSpPr/>
          <p:nvPr/>
        </p:nvGrpSpPr>
        <p:grpSpPr>
          <a:xfrm>
            <a:off x="1" y="-30478"/>
            <a:ext cx="9067799" cy="4846320"/>
            <a:chOff x="1" y="-30477"/>
            <a:chExt cx="9067799" cy="4526277"/>
          </a:xfrm>
        </p:grpSpPr>
        <p:cxnSp>
          <p:nvCxnSpPr>
            <p:cNvPr id="8" name="Straight Connector 7"/>
            <p:cNvCxnSpPr/>
            <p:nvPr/>
          </p:nvCxnSpPr>
          <p:spPr>
            <a:xfrm rot="16200000" flipH="1">
              <a:off x="-2716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6200000" flipH="1">
              <a:off x="-4621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a:off x="-3097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206236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16200000" flipH="1">
              <a:off x="-213856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16200000" flipH="1">
              <a:off x="-195465" y="1785212"/>
              <a:ext cx="4505731"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6200000" flipH="1">
              <a:off x="-164326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5400000">
              <a:off x="-1528964"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6200000" flipH="1">
              <a:off x="-95746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6200000" flipH="1">
              <a:off x="-194806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6200000" flipH="1">
              <a:off x="-652664" y="2166211"/>
              <a:ext cx="4505731" cy="152401"/>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16200000" flipH="1">
              <a:off x="-16432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16200000" flipH="1">
              <a:off x="-1790700" y="2019300"/>
              <a:ext cx="4495800" cy="4572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a:off x="-55551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5400000">
              <a:off x="340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5400000">
              <a:off x="26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5400000">
              <a:off x="-67933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16200000" flipH="1">
              <a:off x="-1467052"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16200000" flipH="1">
              <a:off x="-77839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16200000" flipH="1">
              <a:off x="-11860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16200000" flipH="1">
              <a:off x="-9574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16200000" flipH="1">
              <a:off x="22429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16200000" flipH="1">
              <a:off x="20524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5400000">
              <a:off x="2204835" y="2051912"/>
              <a:ext cx="4505731"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5400000">
              <a:off x="452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rot="16200000" flipH="1">
              <a:off x="37603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5400000">
              <a:off x="1023735" y="2242139"/>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16200000" flipH="1">
              <a:off x="871335" y="2013812"/>
              <a:ext cx="4505731"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5400000">
              <a:off x="985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rot="16200000" flipH="1">
              <a:off x="155713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16200000" flipH="1">
              <a:off x="5665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16200000" flipH="1">
              <a:off x="1861936" y="2166211"/>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16200000" flipH="1">
              <a:off x="8713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rot="5400000">
              <a:off x="1474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rot="5400000">
              <a:off x="195909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rot="5400000">
              <a:off x="25486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rot="5400000">
              <a:off x="27763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5400000">
              <a:off x="183526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16200000" flipH="1">
              <a:off x="1047548"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16200000" flipH="1">
              <a:off x="1736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rot="16200000" flipH="1">
              <a:off x="1328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rot="16200000" flipH="1">
              <a:off x="1557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16200000" flipH="1">
              <a:off x="39193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rot="16200000" flipH="1">
              <a:off x="3271636"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rot="5400000">
              <a:off x="38812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5400000">
              <a:off x="3004936" y="2090012"/>
              <a:ext cx="4505730"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16200000" flipH="1">
              <a:off x="22429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rot="16200000" flipH="1">
              <a:off x="35383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rot="5400000">
              <a:off x="3822180" y="1535657"/>
              <a:ext cx="4505731"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rot="5400000">
              <a:off x="4225087" y="2090965"/>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rot="5400000">
              <a:off x="407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rot="5400000">
              <a:off x="356500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rot="16200000" flipH="1">
              <a:off x="34126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rot="16200000" flipH="1">
              <a:off x="29287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rot="16200000" flipH="1">
              <a:off x="3081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rot="5400000">
              <a:off x="4643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rot="16200000" flipH="1">
              <a:off x="4643234"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rot="5400000">
              <a:off x="5214735" y="2242140"/>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rot="16200000" flipH="1">
              <a:off x="506233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rot="5400000">
              <a:off x="5176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rot="16200000" flipH="1">
              <a:off x="57481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rot="16200000" flipH="1">
              <a:off x="49099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rot="5400000">
              <a:off x="47956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rot="16200000" flipH="1">
              <a:off x="53909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rot="16200000" flipH="1">
              <a:off x="5927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rot="16200000" flipH="1">
              <a:off x="5519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rot="16200000" flipH="1">
              <a:off x="5748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rot="16200000" flipH="1">
              <a:off x="6433935" y="2166213"/>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rot="16200000" flipH="1">
              <a:off x="62434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rot="5400000">
              <a:off x="63958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rot="16200000" flipH="1">
              <a:off x="60529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rot="5400000">
              <a:off x="6709356" y="2136834"/>
              <a:ext cx="4525755"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rot="5400000">
              <a:off x="6026265" y="2040483"/>
              <a:ext cx="4505731"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rot="16200000" flipH="1">
              <a:off x="5927205" y="2139543"/>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rot="5400000">
              <a:off x="6738734" y="2242140"/>
              <a:ext cx="450573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rot="5400000">
              <a:off x="3728835" y="2204312"/>
              <a:ext cx="4505731"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rot="16200000" flipH="1">
              <a:off x="4224135" y="2166212"/>
              <a:ext cx="4505731"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rot="16200000" flipH="1">
              <a:off x="4414635" y="2051912"/>
              <a:ext cx="4505731"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rot="5400000">
              <a:off x="3309735" y="2090012"/>
              <a:ext cx="4505731"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rot="16200000" flipH="1">
              <a:off x="43241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rot="5400000">
              <a:off x="49480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rot="5400000">
              <a:off x="5405235" y="1747112"/>
              <a:ext cx="4505731"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16200000" flipH="1">
              <a:off x="2547735" y="2013814"/>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94" name="Rectangle 93"/>
          <p:cNvSpPr/>
          <p:nvPr/>
        </p:nvSpPr>
        <p:spPr>
          <a:xfrm>
            <a:off x="0" y="4311168"/>
            <a:ext cx="9144000" cy="1905000"/>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96" name="Straight Connector 95"/>
          <p:cNvCxnSpPr/>
          <p:nvPr/>
        </p:nvCxnSpPr>
        <p:spPr>
          <a:xfrm>
            <a:off x="0" y="4387368"/>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a:off x="0" y="6138380"/>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p:ph type="body" idx="1"/>
          </p:nvPr>
        </p:nvSpPr>
        <p:spPr>
          <a:xfrm>
            <a:off x="457200" y="5621364"/>
            <a:ext cx="8305800" cy="414649"/>
          </a:xfrm>
        </p:spPr>
        <p:txBody>
          <a:bodyPr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5" name="Title 94"/>
          <p:cNvSpPr>
            <a:spLocks noGrp="1"/>
          </p:cNvSpPr>
          <p:nvPr>
            <p:ph type="title"/>
          </p:nvPr>
        </p:nvSpPr>
        <p:spPr>
          <a:xfrm>
            <a:off x="457200" y="4463568"/>
            <a:ext cx="8305800" cy="1143000"/>
          </a:xfrm>
        </p:spPr>
        <p:txBody>
          <a:bodyPr/>
          <a:lstStyle/>
          <a:p>
            <a:r>
              <a:rPr lang="en-US" smtClean="0"/>
              <a:t>Click to edit Master title style</a:t>
            </a:r>
            <a:endParaRPr lang="en-US"/>
          </a:p>
        </p:txBody>
      </p:sp>
      <p:sp>
        <p:nvSpPr>
          <p:cNvPr id="2" name="Date Placeholder 1"/>
          <p:cNvSpPr>
            <a:spLocks noGrp="1"/>
          </p:cNvSpPr>
          <p:nvPr>
            <p:ph type="dt" sz="half" idx="10"/>
          </p:nvPr>
        </p:nvSpPr>
        <p:spPr/>
        <p:txBody>
          <a:bodyPr/>
          <a:lstStyle/>
          <a:p>
            <a:fld id="{1D8BD707-D9CF-40AE-B4C6-C98DA3205C09}" type="datetimeFigureOut">
              <a:rPr lang="en-US" smtClean="0"/>
              <a:pPr/>
              <a:t>2/28/2015</a:t>
            </a:fld>
            <a:endParaRPr lang="en-US"/>
          </a:p>
        </p:txBody>
      </p:sp>
      <p:sp>
        <p:nvSpPr>
          <p:cNvPr id="91" name="Footer Placeholder 90"/>
          <p:cNvSpPr>
            <a:spLocks noGrp="1"/>
          </p:cNvSpPr>
          <p:nvPr>
            <p:ph type="ftr" sz="quarter" idx="11"/>
          </p:nvPr>
        </p:nvSpPr>
        <p:spPr/>
        <p:txBody>
          <a:bodyPr/>
          <a:lstStyle/>
          <a:p>
            <a:endParaRPr lang="en-US"/>
          </a:p>
        </p:txBody>
      </p:sp>
      <p:sp>
        <p:nvSpPr>
          <p:cNvPr id="92" name="Slide Number Placeholder 91"/>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2/28/2015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2/28/2015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2/28/2015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2/28/2015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200400" y="273050"/>
            <a:ext cx="5486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D8BD707-D9CF-40AE-B4C6-C98DA3205C09}" type="datetimeFigureOut">
              <a:rPr lang="en-US" smtClean="0"/>
              <a:pPr/>
              <a:t>2/28/2015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37" name="Rectangle 36"/>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9" name="Straight Connector 38"/>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2400" y="1901952"/>
            <a:ext cx="2377440" cy="1371600"/>
          </a:xfrm>
        </p:spPr>
        <p:txBody>
          <a:bodyPr anchor="b">
            <a:normAutofit/>
          </a:bodyPr>
          <a:lstStyle>
            <a:lvl1pPr algn="l" defTabSz="914400" rtl="0" eaLnBrk="1" latinLnBrk="0" hangingPunct="1">
              <a:spcBef>
                <a:spcPct val="0"/>
              </a:spcBef>
              <a:buNone/>
              <a:tabLst>
                <a:tab pos="3830638" algn="l"/>
              </a:tabLst>
              <a:defRPr lang="en-US" sz="2600" b="1" kern="1200" cap="none" spc="20" baseline="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j-lt"/>
                <a:ea typeface="+mj-ea"/>
                <a:cs typeface="+mj-cs"/>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152400" y="3273552"/>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200400" y="381000"/>
            <a:ext cx="5562600" cy="5638800"/>
          </a:xfrm>
          <a:solidFill>
            <a:schemeClr val="bg2"/>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2/28/2015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33" name="Rectangle 32"/>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4" name="Straight Connector 33"/>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5448" y="1905000"/>
            <a:ext cx="2377440" cy="1371600"/>
          </a:xfrm>
        </p:spPr>
        <p:txBody>
          <a:bodyPr anchor="b">
            <a:normAutofit/>
          </a:bodyPr>
          <a:lstStyle>
            <a:lvl1pPr algn="l">
              <a:defRPr sz="2600" b="1" cap="none" spc="20" baseline="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152400" y="3276600"/>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90" name="Rectangle 189"/>
          <p:cNvSpPr/>
          <p:nvPr/>
        </p:nvSpPr>
        <p:spPr>
          <a:xfrm>
            <a:off x="149352" y="137160"/>
            <a:ext cx="8869680" cy="6583680"/>
          </a:xfrm>
          <a:prstGeom prst="rect">
            <a:avLst/>
          </a:prstGeom>
          <a:noFill/>
          <a:ln w="19050" cmpd="sng">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12408"/>
            <a:ext cx="2133600" cy="365125"/>
          </a:xfrm>
          <a:prstGeom prst="rect">
            <a:avLst/>
          </a:prstGeom>
        </p:spPr>
        <p:txBody>
          <a:bodyPr vert="horz" lIns="91440" tIns="45720" rIns="91440" bIns="45720" rtlCol="0" anchor="ctr"/>
          <a:lstStyle>
            <a:lvl1pPr algn="l">
              <a:defRPr sz="1200">
                <a:solidFill>
                  <a:schemeClr val="tx2"/>
                </a:solidFill>
              </a:defRPr>
            </a:lvl1pPr>
          </a:lstStyle>
          <a:p>
            <a:fld id="{1D8BD707-D9CF-40AE-B4C6-C98DA3205C09}" type="datetimeFigureOut">
              <a:rPr lang="en-US" smtClean="0"/>
              <a:pPr/>
              <a:t>2/28/2015</a:t>
            </a:fld>
            <a:endParaRPr lang="en-US"/>
          </a:p>
        </p:txBody>
      </p:sp>
      <p:sp>
        <p:nvSpPr>
          <p:cNvPr id="5" name="Footer Placeholder 4"/>
          <p:cNvSpPr>
            <a:spLocks noGrp="1"/>
          </p:cNvSpPr>
          <p:nvPr>
            <p:ph type="ftr" sz="quarter" idx="3"/>
          </p:nvPr>
        </p:nvSpPr>
        <p:spPr>
          <a:xfrm>
            <a:off x="2831123" y="6312408"/>
            <a:ext cx="3481754" cy="365125"/>
          </a:xfrm>
          <a:prstGeom prst="rect">
            <a:avLst/>
          </a:prstGeom>
        </p:spPr>
        <p:txBody>
          <a:bodyPr vert="horz" lIns="91440" tIns="45720" rIns="91440" bIns="45720" rtlCol="0" anchor="ctr"/>
          <a:lstStyle>
            <a:lvl1pPr algn="ctr">
              <a:defRPr sz="1200">
                <a:solidFill>
                  <a:schemeClr val="tx2"/>
                </a:solidFill>
              </a:defRPr>
            </a:lvl1pPr>
          </a:lstStyle>
          <a:p>
            <a:endParaRPr lang="en-US"/>
          </a:p>
        </p:txBody>
      </p:sp>
      <p:sp>
        <p:nvSpPr>
          <p:cNvPr id="6" name="Slide Number Placeholder 5"/>
          <p:cNvSpPr>
            <a:spLocks noGrp="1"/>
          </p:cNvSpPr>
          <p:nvPr>
            <p:ph type="sldNum" sz="quarter" idx="4"/>
          </p:nvPr>
        </p:nvSpPr>
        <p:spPr>
          <a:xfrm>
            <a:off x="6553200" y="6312408"/>
            <a:ext cx="2133600" cy="365125"/>
          </a:xfrm>
          <a:prstGeom prst="rect">
            <a:avLst/>
          </a:prstGeom>
        </p:spPr>
        <p:txBody>
          <a:bodyPr vert="horz" lIns="91440" tIns="45720" rIns="91440" bIns="45720" rtlCol="0" anchor="ctr"/>
          <a:lstStyle>
            <a:lvl1pPr algn="r">
              <a:defRPr sz="1200">
                <a:solidFill>
                  <a:schemeClr val="tx2"/>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tabLst>
          <a:tab pos="3830638" algn="l"/>
        </a:tabLst>
        <a:defRPr sz="3600" b="1" kern="1200" cap="none" spc="50">
          <a:ln w="13335" cmpd="sng">
            <a:solidFill>
              <a:schemeClr val="accent1">
                <a:lumMod val="50000"/>
              </a:schemeClr>
            </a:solidFill>
            <a:prstDash val="solid"/>
          </a:ln>
          <a:solidFill>
            <a:schemeClr val="accent6">
              <a:tint val="1000"/>
            </a:schemeClr>
          </a:solidFill>
          <a:effectLst/>
          <a:latin typeface="+mj-lt"/>
          <a:ea typeface="+mj-ea"/>
          <a:cs typeface="+mj-cs"/>
        </a:defRPr>
      </a:lvl1pPr>
    </p:titleStyle>
    <p:bodyStyle>
      <a:lvl1pPr marL="274320" indent="-274320" algn="l" defTabSz="914400" rtl="0" eaLnBrk="1" latinLnBrk="0" hangingPunct="1">
        <a:spcBef>
          <a:spcPct val="20000"/>
        </a:spcBef>
        <a:buClr>
          <a:schemeClr val="accent1">
            <a:lumMod val="60000"/>
            <a:lumOff val="40000"/>
          </a:schemeClr>
        </a:buClr>
        <a:buFont typeface="Arial" pitchFamily="34" charset="0"/>
        <a:buChar char="•"/>
        <a:defRPr sz="2400" kern="1200">
          <a:solidFill>
            <a:schemeClr val="tx2"/>
          </a:solidFill>
          <a:latin typeface="+mn-lt"/>
          <a:ea typeface="+mn-ea"/>
          <a:cs typeface="+mn-cs"/>
        </a:defRPr>
      </a:lvl1pPr>
      <a:lvl2pPr marL="548640" indent="-182880" algn="l" defTabSz="914400" rtl="0" eaLnBrk="1" latinLnBrk="0" hangingPunct="1">
        <a:spcBef>
          <a:spcPct val="20000"/>
        </a:spcBef>
        <a:buClr>
          <a:schemeClr val="accent1">
            <a:lumMod val="60000"/>
            <a:lumOff val="40000"/>
          </a:schemeClr>
        </a:buClr>
        <a:buFont typeface="Arial" pitchFamily="34" charset="0"/>
        <a:buChar char="•"/>
        <a:defRPr sz="20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3pPr>
      <a:lvl4pPr marL="118872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4pPr>
      <a:lvl5pPr marL="1463040" indent="-228600" algn="l" defTabSz="914400" rtl="0" eaLnBrk="1" latinLnBrk="0" hangingPunct="1">
        <a:spcBef>
          <a:spcPct val="20000"/>
        </a:spcBef>
        <a:buClr>
          <a:schemeClr val="accent4"/>
        </a:buClr>
        <a:buFont typeface="Arial" pitchFamily="34" charset="0"/>
        <a:buChar char="•"/>
        <a:defRPr sz="1600" kern="1200" baseline="0">
          <a:solidFill>
            <a:schemeClr val="tx2"/>
          </a:solidFill>
          <a:latin typeface="+mn-lt"/>
          <a:ea typeface="+mn-ea"/>
          <a:cs typeface="+mn-cs"/>
        </a:defRPr>
      </a:lvl5pPr>
      <a:lvl6pPr marL="1691640" indent="-182880" algn="l" defTabSz="914400" rtl="0" eaLnBrk="1" latinLnBrk="0" hangingPunct="1">
        <a:spcBef>
          <a:spcPct val="20000"/>
        </a:spcBef>
        <a:buClr>
          <a:schemeClr val="accent5"/>
        </a:buClr>
        <a:buFont typeface="Arial" pitchFamily="34" charset="0"/>
        <a:buChar char="•"/>
        <a:defRPr sz="1600" kern="1200">
          <a:solidFill>
            <a:schemeClr val="tx1"/>
          </a:solidFill>
          <a:latin typeface="+mn-lt"/>
          <a:ea typeface="+mn-ea"/>
          <a:cs typeface="+mn-cs"/>
        </a:defRPr>
      </a:lvl6pPr>
      <a:lvl7pPr marL="19202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7pPr>
      <a:lvl8pPr marL="2148840" indent="-182880" algn="l" defTabSz="914400" rtl="0" eaLnBrk="1" latinLnBrk="0" hangingPunct="1">
        <a:spcBef>
          <a:spcPct val="20000"/>
        </a:spcBef>
        <a:buClr>
          <a:schemeClr val="accent3"/>
        </a:buClr>
        <a:buFont typeface="Arial" pitchFamily="34" charset="0"/>
        <a:buChar char="•"/>
        <a:defRPr sz="1600" kern="1200">
          <a:solidFill>
            <a:schemeClr val="tx1"/>
          </a:solidFill>
          <a:latin typeface="+mn-lt"/>
          <a:ea typeface="+mn-ea"/>
          <a:cs typeface="+mn-cs"/>
        </a:defRPr>
      </a:lvl8pPr>
      <a:lvl9pPr marL="23774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ultradesignagency.com/" TargetMode="Externa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ultradesignagency.com/" TargetMode="Externa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www.ultradesignagency.com/" TargetMode="External"/><Relationship Id="rId1" Type="http://schemas.openxmlformats.org/officeDocument/2006/relationships/slideLayout" Target="../slideLayouts/slideLayout6.xml"/><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www.ultradesignagency.com/" TargetMode="Externa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8" Type="http://schemas.openxmlformats.org/officeDocument/2006/relationships/hyperlink" Target="https://www.facebook.com/ultradesignagency" TargetMode="External"/><Relationship Id="rId13" Type="http://schemas.openxmlformats.org/officeDocument/2006/relationships/image" Target="../media/image11.png"/><Relationship Id="rId3" Type="http://schemas.openxmlformats.org/officeDocument/2006/relationships/image" Target="../media/image8.jpeg"/><Relationship Id="rId7" Type="http://schemas.openxmlformats.org/officeDocument/2006/relationships/diagramColors" Target="../diagrams/colors1.xml"/><Relationship Id="rId12" Type="http://schemas.openxmlformats.org/officeDocument/2006/relationships/hyperlink" Target="http://pinterest.com/websitedesignz" TargetMode="External"/><Relationship Id="rId2" Type="http://schemas.openxmlformats.org/officeDocument/2006/relationships/hyperlink" Target="http://www.ultradesignagency.com/" TargetMode="External"/><Relationship Id="rId16" Type="http://schemas.microsoft.com/office/2007/relationships/diagramDrawing" Target="../diagrams/drawing1.xml"/><Relationship Id="rId1" Type="http://schemas.openxmlformats.org/officeDocument/2006/relationships/slideLayout" Target="../slideLayouts/slideLayout9.xml"/><Relationship Id="rId6" Type="http://schemas.openxmlformats.org/officeDocument/2006/relationships/diagramQuickStyle" Target="../diagrams/quickStyle1.xml"/><Relationship Id="rId11" Type="http://schemas.openxmlformats.org/officeDocument/2006/relationships/image" Target="../media/image10.png"/><Relationship Id="rId5" Type="http://schemas.openxmlformats.org/officeDocument/2006/relationships/diagramLayout" Target="../diagrams/layout1.xml"/><Relationship Id="rId15" Type="http://schemas.openxmlformats.org/officeDocument/2006/relationships/image" Target="../media/image12.png"/><Relationship Id="rId10" Type="http://schemas.openxmlformats.org/officeDocument/2006/relationships/hyperlink" Target="https://plus.google.com/u/1/106312809961742979021/posts" TargetMode="External"/><Relationship Id="rId4" Type="http://schemas.openxmlformats.org/officeDocument/2006/relationships/diagramData" Target="../diagrams/data1.xml"/><Relationship Id="rId9" Type="http://schemas.openxmlformats.org/officeDocument/2006/relationships/image" Target="../media/image9.png"/><Relationship Id="rId14" Type="http://schemas.openxmlformats.org/officeDocument/2006/relationships/hyperlink" Target="https://twitter.com/SanDiegoWebU"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686800" cy="808038"/>
          </a:xfrm>
        </p:spPr>
        <p:txBody>
          <a:bodyPr>
            <a:normAutofit/>
          </a:bodyPr>
          <a:lstStyle/>
          <a:p>
            <a:pPr algn="ctr"/>
            <a:r>
              <a:rPr lang="en-US" dirty="0">
                <a:solidFill>
                  <a:schemeClr val="tx1"/>
                </a:solidFill>
                <a:hlinkClick r:id="rId2"/>
              </a:rPr>
              <a:t>Ecommerce Web Design San Diego CA</a:t>
            </a:r>
          </a:p>
        </p:txBody>
      </p:sp>
      <p:pic>
        <p:nvPicPr>
          <p:cNvPr id="4" name="Picture 4">
            <a:hlinkClick r:id="rId2"/>
          </p:cNvPr>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228600" y="4740407"/>
            <a:ext cx="8686800" cy="188899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5" name="Picture 2" descr="C:\Users\Luck Digital\Desktop\logo2.png"/>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2895600" y="1348759"/>
            <a:ext cx="1088737" cy="838621"/>
          </a:xfrm>
          <a:prstGeom prst="rect">
            <a:avLst/>
          </a:prstGeom>
          <a:noFill/>
          <a:extLst>
            <a:ext uri="{909E8E84-426E-40DD-AFC4-6F175D3DCCD1}">
              <a14:hiddenFill xmlns:a14="http://schemas.microsoft.com/office/drawing/2010/main" xmlns="">
                <a:solidFill>
                  <a:srgbClr val="FFFFFF"/>
                </a:solidFill>
              </a14:hiddenFill>
            </a:ext>
          </a:extLst>
        </p:spPr>
      </p:pic>
      <p:pic>
        <p:nvPicPr>
          <p:cNvPr id="3074" name="Picture 2"/>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4920832" y="1461655"/>
            <a:ext cx="3994568" cy="173874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6" name="Rectangle 5"/>
          <p:cNvSpPr/>
          <p:nvPr/>
        </p:nvSpPr>
        <p:spPr>
          <a:xfrm>
            <a:off x="304800" y="3324761"/>
            <a:ext cx="8534400" cy="1323439"/>
          </a:xfrm>
          <a:prstGeom prst="rect">
            <a:avLst/>
          </a:prstGeom>
        </p:spPr>
        <p:txBody>
          <a:bodyPr wrap="square">
            <a:spAutoFit/>
          </a:bodyPr>
          <a:lstStyle/>
          <a:p>
            <a:pPr algn="just"/>
            <a:r>
              <a:rPr lang="en-US" sz="2000" dirty="0" smtClean="0"/>
              <a:t>We </a:t>
            </a:r>
            <a:r>
              <a:rPr lang="en-US" sz="2000" dirty="0"/>
              <a:t>understand that consumers are no longer indiscriminate. They want more than just service, they want purpose. We enjoy creating meaningful brands that set industry precedents—not follow industry standards—by working to redefine the concept of branding to incorporate digital channels and user experiences. </a:t>
            </a:r>
          </a:p>
        </p:txBody>
      </p:sp>
      <p:sp>
        <p:nvSpPr>
          <p:cNvPr id="7" name="Rectangle 6"/>
          <p:cNvSpPr/>
          <p:nvPr/>
        </p:nvSpPr>
        <p:spPr>
          <a:xfrm>
            <a:off x="304800" y="2445603"/>
            <a:ext cx="4479477" cy="830997"/>
          </a:xfrm>
          <a:prstGeom prst="rect">
            <a:avLst/>
          </a:prstGeom>
        </p:spPr>
        <p:txBody>
          <a:bodyPr wrap="square">
            <a:spAutoFit/>
          </a:bodyPr>
          <a:lstStyle/>
          <a:p>
            <a:pPr algn="just"/>
            <a:r>
              <a:rPr lang="en-US" sz="2400" b="1" dirty="0"/>
              <a:t>We are a small San Diego based digital agency with big ideas.</a:t>
            </a:r>
          </a:p>
        </p:txBody>
      </p:sp>
      <p:grpSp>
        <p:nvGrpSpPr>
          <p:cNvPr id="9" name="Group 8"/>
          <p:cNvGrpSpPr/>
          <p:nvPr/>
        </p:nvGrpSpPr>
        <p:grpSpPr>
          <a:xfrm>
            <a:off x="795071" y="990600"/>
            <a:ext cx="1884883" cy="1447800"/>
            <a:chOff x="3965732" y="0"/>
            <a:chExt cx="1884883" cy="1447800"/>
          </a:xfrm>
        </p:grpSpPr>
        <p:sp>
          <p:nvSpPr>
            <p:cNvPr id="10" name="Right Arrow 9"/>
            <p:cNvSpPr/>
            <p:nvPr/>
          </p:nvSpPr>
          <p:spPr>
            <a:xfrm>
              <a:off x="3965732" y="0"/>
              <a:ext cx="1884883" cy="1447800"/>
            </a:xfrm>
            <a:prstGeom prst="rightArrow">
              <a:avLst>
                <a:gd name="adj1" fmla="val 70000"/>
                <a:gd name="adj2" fmla="val 50000"/>
              </a:avLst>
            </a:pr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11" name="Right Arrow 4"/>
            <p:cNvSpPr/>
            <p:nvPr/>
          </p:nvSpPr>
          <p:spPr>
            <a:xfrm>
              <a:off x="4402815" y="217170"/>
              <a:ext cx="1242213" cy="1013460"/>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5400" tIns="6350" rIns="12700" bIns="6350" numCol="1" spcCol="1270" anchor="ctr" anchorCtr="0">
              <a:noAutofit/>
            </a:bodyPr>
            <a:lstStyle/>
            <a:p>
              <a:pPr lvl="0" algn="ctr" defTabSz="444500">
                <a:lnSpc>
                  <a:spcPct val="90000"/>
                </a:lnSpc>
                <a:spcBef>
                  <a:spcPct val="0"/>
                </a:spcBef>
                <a:spcAft>
                  <a:spcPct val="35000"/>
                </a:spcAft>
              </a:pPr>
              <a:r>
                <a:rPr lang="en-US" sz="1600" b="1" kern="1200" dirty="0" smtClean="0"/>
                <a:t>888.248.9479</a:t>
              </a:r>
              <a:endParaRPr lang="en-US" sz="1600" b="1" kern="1200" dirty="0"/>
            </a:p>
          </p:txBody>
        </p:sp>
      </p:grpSp>
      <p:grpSp>
        <p:nvGrpSpPr>
          <p:cNvPr id="12" name="Group 11"/>
          <p:cNvGrpSpPr/>
          <p:nvPr/>
        </p:nvGrpSpPr>
        <p:grpSpPr>
          <a:xfrm>
            <a:off x="381000" y="1300429"/>
            <a:ext cx="828141" cy="828141"/>
            <a:chOff x="3551661" y="309829"/>
            <a:chExt cx="828141" cy="828141"/>
          </a:xfrm>
        </p:grpSpPr>
        <p:sp>
          <p:nvSpPr>
            <p:cNvPr id="13" name="Oval 12"/>
            <p:cNvSpPr/>
            <p:nvPr/>
          </p:nvSpPr>
          <p:spPr>
            <a:xfrm>
              <a:off x="3551661" y="309829"/>
              <a:ext cx="828141" cy="828141"/>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4" name="Oval 6"/>
            <p:cNvSpPr/>
            <p:nvPr/>
          </p:nvSpPr>
          <p:spPr>
            <a:xfrm>
              <a:off x="3672939" y="431107"/>
              <a:ext cx="585585" cy="58558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n-US" kern="1200" dirty="0" smtClean="0"/>
                <a:t>Phone</a:t>
              </a:r>
              <a:endParaRPr lang="en-US" kern="1200" dirty="0"/>
            </a:p>
          </p:txBody>
        </p:sp>
      </p:grpSp>
    </p:spTree>
    <p:extLst>
      <p:ext uri="{BB962C8B-B14F-4D97-AF65-F5344CB8AC3E}">
        <p14:creationId xmlns:p14="http://schemas.microsoft.com/office/powerpoint/2010/main" xmlns="" val="3660311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838200"/>
          </a:xfrm>
        </p:spPr>
        <p:txBody>
          <a:bodyPr>
            <a:normAutofit/>
          </a:bodyPr>
          <a:lstStyle/>
          <a:p>
            <a:pPr algn="ctr"/>
            <a:r>
              <a:rPr lang="en-US" sz="4800" dirty="0">
                <a:hlinkClick r:id="rId2"/>
              </a:rPr>
              <a:t>Website Design San Diego</a:t>
            </a:r>
          </a:p>
        </p:txBody>
      </p:sp>
      <p:pic>
        <p:nvPicPr>
          <p:cNvPr id="2051" name="Picture 3" descr="C:\Users\Luck Digital\Desktop\about-main-960x330.jpg">
            <a:hlinkClick r:id="rId2"/>
          </p:cNvPr>
          <p:cNvPicPr>
            <a:picLocks noChangeAspect="1" noChangeArrowheads="1"/>
          </p:cNvPicPr>
          <p:nvPr/>
        </p:nvPicPr>
        <p:blipFill rotWithShape="1">
          <a:blip r:embed="rId3">
            <a:extLst>
              <a:ext uri="{28A0092B-C50C-407E-A947-70E740481C1C}">
                <a14:useLocalDpi xmlns:a14="http://schemas.microsoft.com/office/drawing/2010/main" xmlns="" val="0"/>
              </a:ext>
            </a:extLst>
          </a:blip>
          <a:srcRect l="16818" r="15909"/>
          <a:stretch/>
        </p:blipFill>
        <p:spPr bwMode="auto">
          <a:xfrm>
            <a:off x="1447800" y="1129145"/>
            <a:ext cx="6151419" cy="3143250"/>
          </a:xfrm>
          <a:prstGeom prst="rect">
            <a:avLst/>
          </a:prstGeom>
          <a:noFill/>
          <a:extLst>
            <a:ext uri="{909E8E84-426E-40DD-AFC4-6F175D3DCCD1}">
              <a14:hiddenFill xmlns:a14="http://schemas.microsoft.com/office/drawing/2010/main" xmlns="">
                <a:solidFill>
                  <a:srgbClr val="FFFFFF"/>
                </a:solidFill>
              </a14:hiddenFill>
            </a:ext>
          </a:extLst>
        </p:spPr>
      </p:pic>
      <p:sp>
        <p:nvSpPr>
          <p:cNvPr id="3" name="Rectangle 2"/>
          <p:cNvSpPr/>
          <p:nvPr/>
        </p:nvSpPr>
        <p:spPr>
          <a:xfrm>
            <a:off x="457200" y="4572000"/>
            <a:ext cx="8229600" cy="1815882"/>
          </a:xfrm>
          <a:prstGeom prst="rect">
            <a:avLst/>
          </a:prstGeom>
        </p:spPr>
        <p:txBody>
          <a:bodyPr wrap="square">
            <a:spAutoFit/>
          </a:bodyPr>
          <a:lstStyle/>
          <a:p>
            <a:pPr algn="just"/>
            <a:r>
              <a:rPr lang="en-US" sz="2800" dirty="0"/>
              <a:t>We assess and implement a digital strategy optimized for your needs and geared towards a user-friendly experience for you as well as your viewers that is free-flowing over every device.</a:t>
            </a:r>
          </a:p>
        </p:txBody>
      </p:sp>
    </p:spTree>
    <p:extLst>
      <p:ext uri="{BB962C8B-B14F-4D97-AF65-F5344CB8AC3E}">
        <p14:creationId xmlns:p14="http://schemas.microsoft.com/office/powerpoint/2010/main" xmlns="" val="40199434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Line Callout 3 4"/>
          <p:cNvSpPr/>
          <p:nvPr/>
        </p:nvSpPr>
        <p:spPr>
          <a:xfrm>
            <a:off x="1676400" y="5562600"/>
            <a:ext cx="7161718" cy="838200"/>
          </a:xfrm>
          <a:prstGeom prst="borderCallout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905001" y="5410200"/>
            <a:ext cx="7010400" cy="914400"/>
          </a:xfrm>
        </p:spPr>
        <p:txBody>
          <a:bodyPr>
            <a:noAutofit/>
          </a:bodyPr>
          <a:lstStyle/>
          <a:p>
            <a:pPr algn="ctr"/>
            <a:r>
              <a:rPr lang="en-US" sz="4000" dirty="0">
                <a:solidFill>
                  <a:schemeClr val="tx1"/>
                </a:solidFill>
                <a:hlinkClick r:id="rId2"/>
              </a:rPr>
              <a:t>Web Design San Diego</a:t>
            </a:r>
          </a:p>
        </p:txBody>
      </p:sp>
      <p:pic>
        <p:nvPicPr>
          <p:cNvPr id="3" name="Picture 2">
            <a:hlinkClick r:id="rId2"/>
          </p:cNvPr>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4343400" y="228600"/>
            <a:ext cx="4570918" cy="2514600"/>
          </a:xfrm>
          <a:prstGeom prst="rect">
            <a:avLst/>
          </a:prstGeom>
          <a:ln w="38100">
            <a:solidFill>
              <a:schemeClr val="bg1"/>
            </a:solidFill>
          </a:ln>
        </p:spPr>
      </p:pic>
      <p:pic>
        <p:nvPicPr>
          <p:cNvPr id="4" name="Picture 3"/>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4343400" y="2857500"/>
            <a:ext cx="4559227" cy="2514600"/>
          </a:xfrm>
          <a:prstGeom prst="rect">
            <a:avLst/>
          </a:prstGeom>
          <a:ln w="38100">
            <a:solidFill>
              <a:schemeClr val="bg1"/>
            </a:solidFill>
          </a:ln>
        </p:spPr>
      </p:pic>
      <p:sp>
        <p:nvSpPr>
          <p:cNvPr id="6" name="Rectangle 5"/>
          <p:cNvSpPr/>
          <p:nvPr/>
        </p:nvSpPr>
        <p:spPr>
          <a:xfrm>
            <a:off x="381000" y="304800"/>
            <a:ext cx="3733800" cy="4893647"/>
          </a:xfrm>
          <a:prstGeom prst="rect">
            <a:avLst/>
          </a:prstGeom>
        </p:spPr>
        <p:txBody>
          <a:bodyPr wrap="square">
            <a:spAutoFit/>
          </a:bodyPr>
          <a:lstStyle/>
          <a:p>
            <a:pPr algn="just"/>
            <a:r>
              <a:rPr lang="en-US" sz="2400" dirty="0" smtClean="0"/>
              <a:t>This </a:t>
            </a:r>
            <a:r>
              <a:rPr lang="en-US" sz="2400" dirty="0"/>
              <a:t>is where we initiate the integration of the new and improved aspects of your brand; from structure to design, and everything in between. We assess and implement a digital strategy optimized for your needs and geared towards a user-friendly experience for you as well as your viewers that is free-flowing over every device.</a:t>
            </a:r>
          </a:p>
        </p:txBody>
      </p:sp>
    </p:spTree>
    <p:extLst>
      <p:ext uri="{BB962C8B-B14F-4D97-AF65-F5344CB8AC3E}">
        <p14:creationId xmlns:p14="http://schemas.microsoft.com/office/powerpoint/2010/main" xmlns="" val="16780221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181600"/>
            <a:ext cx="8229600" cy="1143000"/>
          </a:xfrm>
        </p:spPr>
        <p:txBody>
          <a:bodyPr>
            <a:normAutofit/>
          </a:bodyPr>
          <a:lstStyle/>
          <a:p>
            <a:pPr algn="ctr"/>
            <a:r>
              <a:rPr lang="en-US" sz="5400" dirty="0">
                <a:solidFill>
                  <a:srgbClr val="FF0000"/>
                </a:solidFill>
                <a:hlinkClick r:id="rId2"/>
              </a:rPr>
              <a:t>Web Design Company</a:t>
            </a:r>
          </a:p>
        </p:txBody>
      </p:sp>
      <p:sp>
        <p:nvSpPr>
          <p:cNvPr id="3" name="Rectangle 2"/>
          <p:cNvSpPr/>
          <p:nvPr/>
        </p:nvSpPr>
        <p:spPr>
          <a:xfrm>
            <a:off x="381000" y="304800"/>
            <a:ext cx="8382000" cy="2308324"/>
          </a:xfrm>
          <a:prstGeom prst="rect">
            <a:avLst/>
          </a:prstGeom>
        </p:spPr>
        <p:txBody>
          <a:bodyPr wrap="square">
            <a:spAutoFit/>
          </a:bodyPr>
          <a:lstStyle/>
          <a:p>
            <a:pPr algn="just"/>
            <a:r>
              <a:rPr lang="en-US" sz="2400" dirty="0"/>
              <a:t>We ditch egos and personal agendas in order to maintain a collaborative and synergetic work environment while putting client relationships before professional protocol, bringing us all to one common ground: mutual success, driven by three main ingredients: A pinch of imagination, a few drops of determination, and one fresh little idea.</a:t>
            </a:r>
          </a:p>
        </p:txBody>
      </p:sp>
      <p:pic>
        <p:nvPicPr>
          <p:cNvPr id="4" name="Picture 3">
            <a:hlinkClick r:id="rId2"/>
          </p:cNvPr>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2286000" y="2286000"/>
            <a:ext cx="5143933" cy="3248800"/>
          </a:xfrm>
          <a:prstGeom prst="rect">
            <a:avLst/>
          </a:prstGeom>
        </p:spPr>
      </p:pic>
    </p:spTree>
    <p:extLst>
      <p:ext uri="{BB962C8B-B14F-4D97-AF65-F5344CB8AC3E}">
        <p14:creationId xmlns:p14="http://schemas.microsoft.com/office/powerpoint/2010/main" xmlns="" val="2778740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Line Callout 3 (Border and Accent Bar) 12"/>
          <p:cNvSpPr/>
          <p:nvPr/>
        </p:nvSpPr>
        <p:spPr>
          <a:xfrm>
            <a:off x="1524000" y="5334000"/>
            <a:ext cx="6324600" cy="1371600"/>
          </a:xfrm>
          <a:prstGeom prst="accentBorderCallout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Placeholder 4">
            <a:hlinkClick r:id="rId2"/>
          </p:cNvPr>
          <p:cNvPicPr>
            <a:picLocks noGrp="1" noChangeAspect="1"/>
          </p:cNvPicPr>
          <p:nvPr>
            <p:ph type="pic" idx="1"/>
          </p:nvPr>
        </p:nvPicPr>
        <p:blipFill>
          <a:blip r:embed="rId3">
            <a:extLst>
              <a:ext uri="{28A0092B-C50C-407E-A947-70E740481C1C}">
                <a14:useLocalDpi xmlns:a14="http://schemas.microsoft.com/office/drawing/2010/main" xmlns="" val="0"/>
              </a:ext>
            </a:extLst>
          </a:blip>
          <a:stretch>
            <a:fillRect/>
          </a:stretch>
        </p:blipFill>
        <p:spPr>
          <a:xfrm>
            <a:off x="3048000" y="1524000"/>
            <a:ext cx="5943600" cy="3343274"/>
          </a:xfrm>
        </p:spPr>
      </p:pic>
      <p:sp>
        <p:nvSpPr>
          <p:cNvPr id="2" name="Title 1"/>
          <p:cNvSpPr>
            <a:spLocks noGrp="1"/>
          </p:cNvSpPr>
          <p:nvPr>
            <p:ph type="title"/>
          </p:nvPr>
        </p:nvSpPr>
        <p:spPr>
          <a:xfrm>
            <a:off x="152400" y="1828800"/>
            <a:ext cx="2377440" cy="1447800"/>
          </a:xfrm>
        </p:spPr>
        <p:txBody>
          <a:bodyPr>
            <a:noAutofit/>
          </a:bodyPr>
          <a:lstStyle/>
          <a:p>
            <a:pPr algn="ctr"/>
            <a:r>
              <a:rPr lang="en-US" sz="2800" dirty="0"/>
              <a:t>Ecommerce Web Design San Diego CA</a:t>
            </a:r>
          </a:p>
        </p:txBody>
      </p:sp>
      <p:sp>
        <p:nvSpPr>
          <p:cNvPr id="4" name="Text Placeholder 3"/>
          <p:cNvSpPr>
            <a:spLocks noGrp="1"/>
          </p:cNvSpPr>
          <p:nvPr>
            <p:ph type="body" sz="half" idx="2"/>
          </p:nvPr>
        </p:nvSpPr>
        <p:spPr>
          <a:xfrm>
            <a:off x="381000" y="6019800"/>
            <a:ext cx="8534400" cy="381000"/>
          </a:xfrm>
        </p:spPr>
        <p:txBody>
          <a:bodyPr>
            <a:noAutofit/>
          </a:bodyPr>
          <a:lstStyle/>
          <a:p>
            <a:pPr algn="ctr"/>
            <a:r>
              <a:rPr lang="en-US" sz="3600" b="1" dirty="0">
                <a:solidFill>
                  <a:srgbClr val="FFFF00"/>
                </a:solidFill>
                <a:hlinkClick r:id="rId2"/>
              </a:rPr>
              <a:t>www.ultradesignagency.com</a:t>
            </a:r>
          </a:p>
        </p:txBody>
      </p:sp>
      <p:graphicFrame>
        <p:nvGraphicFramePr>
          <p:cNvPr id="6" name="Diagram 5"/>
          <p:cNvGraphicFramePr/>
          <p:nvPr>
            <p:extLst>
              <p:ext uri="{D42A27DB-BD31-4B8C-83A1-F6EECF244321}">
                <p14:modId xmlns:p14="http://schemas.microsoft.com/office/powerpoint/2010/main" xmlns="" val="1216476462"/>
              </p:ext>
            </p:extLst>
          </p:nvPr>
        </p:nvGraphicFramePr>
        <p:xfrm>
          <a:off x="685800" y="0"/>
          <a:ext cx="7848600" cy="14478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pSp>
        <p:nvGrpSpPr>
          <p:cNvPr id="7" name="Group 6"/>
          <p:cNvGrpSpPr/>
          <p:nvPr/>
        </p:nvGrpSpPr>
        <p:grpSpPr>
          <a:xfrm>
            <a:off x="782117" y="3352800"/>
            <a:ext cx="1884883" cy="1447800"/>
            <a:chOff x="3965732" y="0"/>
            <a:chExt cx="1884883" cy="1447800"/>
          </a:xfrm>
        </p:grpSpPr>
        <p:sp>
          <p:nvSpPr>
            <p:cNvPr id="11" name="Right Arrow 10"/>
            <p:cNvSpPr/>
            <p:nvPr/>
          </p:nvSpPr>
          <p:spPr>
            <a:xfrm>
              <a:off x="3965732" y="0"/>
              <a:ext cx="1884883" cy="1447800"/>
            </a:xfrm>
            <a:prstGeom prst="rightArrow">
              <a:avLst>
                <a:gd name="adj1" fmla="val 70000"/>
                <a:gd name="adj2" fmla="val 50000"/>
              </a:avLst>
            </a:pr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12" name="Right Arrow 4"/>
            <p:cNvSpPr/>
            <p:nvPr/>
          </p:nvSpPr>
          <p:spPr>
            <a:xfrm>
              <a:off x="4402815" y="217170"/>
              <a:ext cx="1242213" cy="1013460"/>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5400" tIns="6350" rIns="12700" bIns="6350" numCol="1" spcCol="1270" anchor="ctr" anchorCtr="0">
              <a:noAutofit/>
            </a:bodyPr>
            <a:lstStyle/>
            <a:p>
              <a:pPr lvl="0" algn="ctr" defTabSz="444500">
                <a:lnSpc>
                  <a:spcPct val="90000"/>
                </a:lnSpc>
                <a:spcBef>
                  <a:spcPct val="0"/>
                </a:spcBef>
                <a:spcAft>
                  <a:spcPct val="35000"/>
                </a:spcAft>
              </a:pPr>
              <a:r>
                <a:rPr lang="en-US" sz="1600" b="1" kern="1200" dirty="0" smtClean="0"/>
                <a:t>888.248.9479</a:t>
              </a:r>
              <a:endParaRPr lang="en-US" sz="1600" b="1" kern="1200" dirty="0"/>
            </a:p>
          </p:txBody>
        </p:sp>
      </p:grpSp>
      <p:grpSp>
        <p:nvGrpSpPr>
          <p:cNvPr id="8" name="Group 7"/>
          <p:cNvGrpSpPr/>
          <p:nvPr/>
        </p:nvGrpSpPr>
        <p:grpSpPr>
          <a:xfrm>
            <a:off x="368046" y="3662629"/>
            <a:ext cx="828141" cy="828141"/>
            <a:chOff x="3551661" y="309829"/>
            <a:chExt cx="828141" cy="828141"/>
          </a:xfrm>
        </p:grpSpPr>
        <p:sp>
          <p:nvSpPr>
            <p:cNvPr id="9" name="Oval 8"/>
            <p:cNvSpPr/>
            <p:nvPr/>
          </p:nvSpPr>
          <p:spPr>
            <a:xfrm>
              <a:off x="3551661" y="309829"/>
              <a:ext cx="828141" cy="828141"/>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0" name="Oval 6"/>
            <p:cNvSpPr/>
            <p:nvPr/>
          </p:nvSpPr>
          <p:spPr>
            <a:xfrm>
              <a:off x="3672939" y="431107"/>
              <a:ext cx="585585" cy="58558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n-US" kern="1200" dirty="0" smtClean="0"/>
                <a:t>Phone</a:t>
              </a:r>
              <a:endParaRPr lang="en-US" kern="1200" dirty="0"/>
            </a:p>
          </p:txBody>
        </p:sp>
      </p:grpSp>
      <p:sp>
        <p:nvSpPr>
          <p:cNvPr id="14" name="Rectangle 13"/>
          <p:cNvSpPr/>
          <p:nvPr/>
        </p:nvSpPr>
        <p:spPr>
          <a:xfrm>
            <a:off x="2895600" y="5486400"/>
            <a:ext cx="3253006" cy="461665"/>
          </a:xfrm>
          <a:prstGeom prst="rect">
            <a:avLst/>
          </a:prstGeom>
        </p:spPr>
        <p:txBody>
          <a:bodyPr wrap="none">
            <a:spAutoFit/>
          </a:bodyPr>
          <a:lstStyle/>
          <a:p>
            <a:r>
              <a:rPr lang="en-US" sz="2400" dirty="0">
                <a:solidFill>
                  <a:schemeClr val="bg1"/>
                </a:solidFill>
              </a:rPr>
              <a:t>For inquiries please visit :</a:t>
            </a:r>
          </a:p>
        </p:txBody>
      </p:sp>
      <p:pic>
        <p:nvPicPr>
          <p:cNvPr id="15" name="Picture 9">
            <a:hlinkClick r:id="rId8"/>
          </p:cNvPr>
          <p:cNvPicPr>
            <a:picLocks noChangeAspect="1" noChangeArrowheads="1"/>
          </p:cNvPicPr>
          <p:nvPr/>
        </p:nvPicPr>
        <p:blipFill>
          <a:blip r:embed="rId9">
            <a:extLst>
              <a:ext uri="{28A0092B-C50C-407E-A947-70E740481C1C}">
                <a14:useLocalDpi xmlns:a14="http://schemas.microsoft.com/office/drawing/2010/main" xmlns="" val="0"/>
              </a:ext>
            </a:extLst>
          </a:blip>
          <a:srcRect/>
          <a:stretch>
            <a:fillRect/>
          </a:stretch>
        </p:blipFill>
        <p:spPr bwMode="auto">
          <a:xfrm>
            <a:off x="368046" y="76200"/>
            <a:ext cx="457200" cy="457200"/>
          </a:xfrm>
          <a:prstGeom prst="rect">
            <a:avLst/>
          </a:prstGeom>
          <a:noFill/>
          <a:extLst>
            <a:ext uri="{909E8E84-426E-40DD-AFC4-6F175D3DCCD1}">
              <a14:hiddenFill xmlns:a14="http://schemas.microsoft.com/office/drawing/2010/main" xmlns="">
                <a:solidFill>
                  <a:srgbClr val="FFFFFF"/>
                </a:solidFill>
              </a14:hiddenFill>
            </a:ext>
          </a:extLst>
        </p:spPr>
      </p:pic>
      <p:pic>
        <p:nvPicPr>
          <p:cNvPr id="16" name="Picture 10">
            <a:hlinkClick r:id="rId10"/>
          </p:cNvPr>
          <p:cNvPicPr>
            <a:picLocks noChangeAspect="1" noChangeArrowheads="1"/>
          </p:cNvPicPr>
          <p:nvPr/>
        </p:nvPicPr>
        <p:blipFill>
          <a:blip r:embed="rId11">
            <a:extLst>
              <a:ext uri="{28A0092B-C50C-407E-A947-70E740481C1C}">
                <a14:useLocalDpi xmlns:a14="http://schemas.microsoft.com/office/drawing/2010/main" xmlns="" val="0"/>
              </a:ext>
            </a:extLst>
          </a:blip>
          <a:srcRect/>
          <a:stretch>
            <a:fillRect/>
          </a:stretch>
        </p:blipFill>
        <p:spPr bwMode="auto">
          <a:xfrm>
            <a:off x="368046" y="838200"/>
            <a:ext cx="457200" cy="457200"/>
          </a:xfrm>
          <a:prstGeom prst="rect">
            <a:avLst/>
          </a:prstGeom>
          <a:noFill/>
          <a:extLst>
            <a:ext uri="{909E8E84-426E-40DD-AFC4-6F175D3DCCD1}">
              <a14:hiddenFill xmlns:a14="http://schemas.microsoft.com/office/drawing/2010/main" xmlns="">
                <a:solidFill>
                  <a:srgbClr val="FFFFFF"/>
                </a:solidFill>
              </a14:hiddenFill>
            </a:ext>
          </a:extLst>
        </p:spPr>
      </p:pic>
      <p:pic>
        <p:nvPicPr>
          <p:cNvPr id="18" name="Picture 11">
            <a:hlinkClick r:id="rId12"/>
          </p:cNvPr>
          <p:cNvPicPr>
            <a:picLocks noChangeAspect="1" noChangeArrowheads="1"/>
          </p:cNvPicPr>
          <p:nvPr/>
        </p:nvPicPr>
        <p:blipFill>
          <a:blip r:embed="rId13">
            <a:extLst>
              <a:ext uri="{28A0092B-C50C-407E-A947-70E740481C1C}">
                <a14:useLocalDpi xmlns:a14="http://schemas.microsoft.com/office/drawing/2010/main" xmlns="" val="0"/>
              </a:ext>
            </a:extLst>
          </a:blip>
          <a:srcRect/>
          <a:stretch>
            <a:fillRect/>
          </a:stretch>
        </p:blipFill>
        <p:spPr bwMode="auto">
          <a:xfrm>
            <a:off x="8305800" y="76200"/>
            <a:ext cx="457200" cy="457200"/>
          </a:xfrm>
          <a:prstGeom prst="rect">
            <a:avLst/>
          </a:prstGeom>
          <a:noFill/>
          <a:extLst>
            <a:ext uri="{909E8E84-426E-40DD-AFC4-6F175D3DCCD1}">
              <a14:hiddenFill xmlns:a14="http://schemas.microsoft.com/office/drawing/2010/main" xmlns="">
                <a:solidFill>
                  <a:srgbClr val="FFFFFF"/>
                </a:solidFill>
              </a14:hiddenFill>
            </a:ext>
          </a:extLst>
        </p:spPr>
      </p:pic>
      <p:pic>
        <p:nvPicPr>
          <p:cNvPr id="19" name="Picture 12">
            <a:hlinkClick r:id="rId14"/>
          </p:cNvPr>
          <p:cNvPicPr>
            <a:picLocks noChangeAspect="1" noChangeArrowheads="1"/>
          </p:cNvPicPr>
          <p:nvPr/>
        </p:nvPicPr>
        <p:blipFill>
          <a:blip r:embed="rId15">
            <a:extLst>
              <a:ext uri="{28A0092B-C50C-407E-A947-70E740481C1C}">
                <a14:useLocalDpi xmlns:a14="http://schemas.microsoft.com/office/drawing/2010/main" xmlns="" val="0"/>
              </a:ext>
            </a:extLst>
          </a:blip>
          <a:srcRect/>
          <a:stretch>
            <a:fillRect/>
          </a:stretch>
        </p:blipFill>
        <p:spPr bwMode="auto">
          <a:xfrm>
            <a:off x="8305800" y="838200"/>
            <a:ext cx="457200" cy="4572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632381519"/>
      </p:ext>
    </p:extLst>
  </p:cSld>
  <p:clrMapOvr>
    <a:masterClrMapping/>
  </p:clrMapOvr>
</p:sld>
</file>

<file path=ppt/theme/theme1.xml><?xml version="1.0" encoding="utf-8"?>
<a:theme xmlns:a="http://schemas.openxmlformats.org/drawingml/2006/main" name="Thatch">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Median">
      <a:maj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Thatch">
      <a:fillStyleLst>
        <a:solidFill>
          <a:schemeClr val="phClr"/>
        </a:solidFill>
        <a:gradFill rotWithShape="1">
          <a:gsLst>
            <a:gs pos="0">
              <a:schemeClr val="phClr">
                <a:tint val="79000"/>
                <a:satMod val="180000"/>
              </a:schemeClr>
            </a:gs>
            <a:gs pos="65000">
              <a:schemeClr val="phClr">
                <a:tint val="52000"/>
                <a:satMod val="250000"/>
              </a:schemeClr>
            </a:gs>
            <a:gs pos="100000">
              <a:schemeClr val="phClr">
                <a:tint val="29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15875" cap="flat" cmpd="sng" algn="ctr">
          <a:solidFill>
            <a:schemeClr val="phClr"/>
          </a:solidFill>
          <a:prstDash val="solid"/>
        </a:ln>
        <a:ln w="38100" cap="flat" cmpd="sng" algn="ctr">
          <a:solidFill>
            <a:schemeClr val="phClr"/>
          </a:solidFill>
          <a:prstDash val="solid"/>
        </a:ln>
      </a:lnStyleLst>
      <a:effectStyleLst>
        <a:effectStyle>
          <a:effectLst>
            <a:outerShdw blurRad="63500" dist="25400" dir="5400000" rotWithShape="0">
              <a:srgbClr val="000000">
                <a:alpha val="43000"/>
              </a:srgbClr>
            </a:outerShdw>
          </a:effectLst>
        </a:effectStyle>
        <a:effectStyle>
          <a:effectLst>
            <a:outerShdw blurRad="63500" dist="25400" dir="5400000" rotWithShape="0">
              <a:srgbClr val="000000">
                <a:alpha val="43000"/>
              </a:srgbClr>
            </a:outerShdw>
          </a:effectLst>
          <a:scene3d>
            <a:camera prst="orthographicFront">
              <a:rot lat="0" lon="0" rev="0"/>
            </a:camera>
            <a:lightRig rig="brightRoom" dir="t">
              <a:rot lat="0" lon="0" rev="8700000"/>
            </a:lightRig>
          </a:scene3d>
          <a:sp3d contourW="12700" prstMaterial="dkEdge">
            <a:bevelT w="0" h="0" prst="relaxedInset"/>
            <a:contourClr>
              <a:schemeClr val="phClr">
                <a:shade val="65000"/>
                <a:satMod val="150000"/>
              </a:schemeClr>
            </a:contourClr>
          </a:sp3d>
        </a:effectStyle>
        <a:effectStyle>
          <a:effectLst>
            <a:outerShdw blurRad="63500" dist="25400" dir="5400000" rotWithShape="0">
              <a:srgbClr val="000000">
                <a:alpha val="43000"/>
              </a:srgbClr>
            </a:outerShdw>
          </a:effectLst>
          <a:scene3d>
            <a:camera prst="orthographicFront">
              <a:rot lat="0" lon="0" rev="0"/>
            </a:camera>
            <a:lightRig rig="glow" dir="t">
              <a:rot lat="0" lon="0" rev="13200000"/>
            </a:lightRig>
          </a:scene3d>
          <a:sp3d prstMaterial="dkEdge">
            <a:bevelT w="63500" h="50800" prst="relaxedInset"/>
          </a:sp3d>
        </a:effectStyle>
      </a:effectStyleLst>
      <a:bgFillStyleLst>
        <a:solidFill>
          <a:schemeClr val="phClr"/>
        </a:solidFill>
        <a:gradFill rotWithShape="1">
          <a:gsLst>
            <a:gs pos="0">
              <a:schemeClr val="phClr">
                <a:tint val="85000"/>
                <a:shade val="95000"/>
                <a:satMod val="200000"/>
              </a:schemeClr>
            </a:gs>
            <a:gs pos="53000">
              <a:schemeClr val="phClr">
                <a:shade val="60000"/>
                <a:satMod val="220000"/>
              </a:schemeClr>
            </a:gs>
            <a:gs pos="100000">
              <a:schemeClr val="phClr">
                <a:shade val="45000"/>
                <a:satMod val="220000"/>
              </a:schemeClr>
            </a:gs>
          </a:gsLst>
          <a:lin ang="16200000" scaled="0"/>
        </a:gradFill>
        <a:gradFill rotWithShape="1">
          <a:gsLst>
            <a:gs pos="0">
              <a:schemeClr val="phClr">
                <a:tint val="83000"/>
                <a:shade val="97000"/>
                <a:satMod val="230000"/>
              </a:schemeClr>
            </a:gs>
            <a:gs pos="100000">
              <a:schemeClr val="phClr">
                <a:shade val="35000"/>
                <a:satMod val="250000"/>
              </a:schemeClr>
            </a:gs>
          </a:gsLst>
          <a:path path="circle">
            <a:fillToRect l="15000" t="50000" r="85000" b="6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Thatch</Template>
  <TotalTime>44</TotalTime>
  <Words>253</Words>
  <Application>Microsoft Office PowerPoint</Application>
  <PresentationFormat>On-screen Show (4:3)</PresentationFormat>
  <Paragraphs>18</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Thatch</vt:lpstr>
      <vt:lpstr>Ecommerce Web Design San Diego CA</vt:lpstr>
      <vt:lpstr>Website Design San Diego</vt:lpstr>
      <vt:lpstr>Web Design San Diego</vt:lpstr>
      <vt:lpstr>Web Design Company</vt:lpstr>
      <vt:lpstr>Ecommerce Web Design San Diego CA</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Ankit</dc:creator>
  <cp:lastModifiedBy>ADMIN</cp:lastModifiedBy>
  <cp:revision>50</cp:revision>
  <dcterms:created xsi:type="dcterms:W3CDTF">2006-08-16T00:00:00Z</dcterms:created>
  <dcterms:modified xsi:type="dcterms:W3CDTF">2015-02-28T06:25:44Z</dcterms:modified>
</cp:coreProperties>
</file>