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04" r:id="rId3"/>
    <p:sldId id="405" r:id="rId4"/>
    <p:sldId id="406" r:id="rId5"/>
    <p:sldId id="407" r:id="rId6"/>
    <p:sldId id="408" r:id="rId7"/>
    <p:sldId id="409" r:id="rId8"/>
    <p:sldId id="410" r:id="rId9"/>
    <p:sldId id="411" r:id="rId10"/>
    <p:sldId id="412" r:id="rId11"/>
    <p:sldId id="413" r:id="rId12"/>
    <p:sldId id="414" r:id="rId13"/>
    <p:sldId id="415" r:id="rId14"/>
    <p:sldId id="41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664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8607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3348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2436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4944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3296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2986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05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6388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2308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3858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265543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28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사마리아의 산에 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바산의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암소들아 이 말을 들으라 너희는 힘 없는 자를 학대하며 가난한 자를 압제하며 가장에게 이르기를 술을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우리로 마시게 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49287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 중에 전염병 보내기를 애굽에서 한 것처럼 하였으며 칼로 너희 청년들을 죽였으며 너희 말들을 노략하게 하며 너희 진영의 악취로 코를 찌르게 하였으나 너희가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돌아오지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44389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 중의 성읍 무너뜨리기를 하나님인 내가 소돔과 고모라를 무너뜨림 같이 하였으므로 너희가 불붙는 가운데서 빼낸 나무 조각 같이 되었으나 너희가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돌아오지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507985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이스라엘아 내가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행하리라 내가 이것을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이스라엘아 네 하나님 만나기를 준비하라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218499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산들을 지으며 바람을 창조하며 자기 뜻을 사람에게 보이며 아침을 어둡게 하며 땅의 높은 데를 밟는 이는 그의 이름이 만군의 하나님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74683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 여호와께서 자기의 거룩함을 두고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맹세하시되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때가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이를지라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갈고리로 너희를 끌어 가며 낚시로 너희의 남은 자들도 그리하리라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897770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성 무너진 데를 통하여 각기 앞으로 바로 나가서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하르몬에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던져지리라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19128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벧엘에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범죄하며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길갈에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죄를 더하며 아침마다 너희 희생을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삼일마다 너희 십일조를 드리며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965401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누룩 넣은 것을 불살라 수은제로 드리며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낙헌제를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소리내어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선포하려무나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자손들아 이것이 너희가 기뻐하는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96079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내가 너희 모든 성읍에서 너희 이를 깨끗하게 하며 너희의 각 처소에서 양식이 떨어지게 하였으나 너희가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돌아오지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75202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추수하기 석 달 전에 내가 너희에게 비를 멈추게 하여 어떤 성읍에는 내리고 어떤 성읍에는 내리지 않게 하였더니 땅 한 부분은 비를 얻고 한 부분은 비를 얻지 못하여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말랐으매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39141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 세 성읍 사람이 어떤 성읍으로 비틀거리며 물을 마시러 가서 만족하게 마시지 못하였으나 너희가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돌아오지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35512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곡식을 마르게 하는 재앙과 깜부기 재앙으로 너희를 쳤으며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팥중이로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너희의 많은 동산과 포도원과 무화과나무와 감람나무를 다 먹게 하였으나 너희가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돌아오지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아모스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44219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316</Words>
  <Application>Microsoft Office PowerPoint</Application>
  <PresentationFormat>와이드스크린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2024-01-26T13:08:05Z</dcterms:modified>
</cp:coreProperties>
</file>