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5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123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 showGuides="1">
      <p:cViewPr>
        <p:scale>
          <a:sx n="75" d="100"/>
          <a:sy n="75" d="100"/>
        </p:scale>
        <p:origin x="1098" y="86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C89B65-A7D9-4145-B106-9F8DB6D77C6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3C04FEB-4633-4157-B493-7F9C4B86EAE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2BB41FD-AF06-4322-AA97-612A9086C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4F8DDA-34CC-4B8C-88F1-2C98FF7178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02EF1BD-D4B6-40D5-A0D7-89C6C1A59C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210925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C2B8395-887C-45D4-8C73-542A092B81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DBAE79D-FB50-4B42-837D-95B4BFF19F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0038A0-298E-4108-8F61-1A58F541D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23B03E6-61A7-462A-AC93-2F2BDFB2C5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A19B328-7071-4023-80DD-099EF1C1FE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84427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C4E35720-39B8-42B4-9E98-8C62EDB6D1D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4C9155D-3DA7-41EB-8C27-C6F92ACE7DD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39331AA-A127-49EF-890F-5383BA8D78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A47194-B762-4DAB-AC5A-ED3B1B33A4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3285E10-4717-4FD3-954C-AAFCC5B84A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81130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B3D9EA9-3602-4E16-8C77-836DC012B21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D630AA-E2EE-48C8-97F6-C6B8F3B5303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C61F52C-4E05-4BF5-A610-3928EB4DE9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80582B-C6DB-4FBD-B184-530620EDA1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845CE9E-057E-48F7-BF21-957B90BBBA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52570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ED9CA9-1CC0-4ED8-A83B-11A10F2F20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B5237A4-BB67-4A8D-88DE-F4CD6F6D43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DA6B64E-4EF8-4A84-8E0B-2E349D2505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A658A7-63BF-4C34-9370-196548B541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06784D-0B0E-46FA-ABE6-77705CF9AC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5914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87CBC6-5976-407F-8C22-4BB9C30F74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D10B954-C122-40C7-8252-70A68CC1BF8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0E89AE5-500B-4F5A-9A56-C61E660B7A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37F0EBB-2050-44DF-95EA-95E1178DD8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995C2C-90BF-4FDE-91B7-2FE8B51931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57549A7-DB30-42F4-87C6-C3087978DD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35944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1CF3DA-3CE3-405B-B0F8-0E3C92C766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A51954-17DC-44CF-A153-5DAC5112A62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4CA816F-56FA-4D96-97A9-E466A8A17E0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1862D28-1039-4765-AA97-6CD21181F99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AD05EC8-75B8-4389-A190-7C902C408C9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D81A992-51D9-4C97-9A7E-51FED91481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961C707-21C7-4BE2-B592-323B58D7EC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4B5EA65-B665-48B5-ACA0-FB9583A2DB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3022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F846B38-5D29-49A0-AB34-F2BC631AEC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822D514-16A3-4088-8B12-A233C5C2B89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37C0BCB-F175-48CD-8A15-7DCD43F667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4A087C2-6D04-4037-B2AA-0087D0A3AF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62068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C1ECA21-28EC-446E-B9C0-6B29823177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A6E02A4-F1F1-4BDA-B2C0-611C4E9BF7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B47534C-0B3A-4107-B474-DF2F90CC5C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92136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176359-39F4-43D8-8753-18B3B46505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FF4FE28-98D1-4695-90E9-41B9E3E5DDF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81251E4-292B-4A04-88B7-52A83767F11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F312B3E-3FF0-4543-A558-CAC0198B40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B91242A-9CD7-437E-A552-9D6E18B28D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F36F725-D0CF-4403-8E20-25F94F412B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63907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E2E97C-2169-444A-979B-0A5C9B58E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4027D3A-153B-4308-AFEA-077C70D0CDD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1E546F9-872C-42B2-B6EA-CF7B00155D8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A42D0D-035D-4ED1-A4EB-30FEC94A09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91A0A68-B983-4BE3-B8CC-6CF9D4F81B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D8351D-2044-420D-8DDB-E4C27864C4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0317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D752CCD-F1ED-4B25-A83E-C6AC7FF2C7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49CF357-ACB4-480D-8642-E66C959686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DB8BEA9-A980-4BAB-8686-50FF240A1FD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7895F6-A90B-4B86-895D-139CCAC13C4F}" type="datetimeFigureOut">
              <a:rPr lang="en-US" smtClean="0"/>
              <a:t>03-Aug-21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98A6DC2-96C9-407E-9075-D9AD997071C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A2BB79C-24E8-4EDE-B936-DA4640BA1CE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BB5574-E575-4ADF-8297-333470AEE38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2475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1236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15DF9842-59C7-4101-94A1-5ABE3A969027}"/>
              </a:ext>
            </a:extLst>
          </p:cNvPr>
          <p:cNvSpPr/>
          <p:nvPr/>
        </p:nvSpPr>
        <p:spPr>
          <a:xfrm>
            <a:off x="190500" y="-666750"/>
            <a:ext cx="5524500" cy="9201150"/>
          </a:xfrm>
          <a:custGeom>
            <a:avLst/>
            <a:gdLst>
              <a:gd name="connsiteX0" fmla="*/ 5334000 w 5524500"/>
              <a:gd name="connsiteY0" fmla="*/ 304800 h 9201150"/>
              <a:gd name="connsiteX1" fmla="*/ 3524250 w 5524500"/>
              <a:gd name="connsiteY1" fmla="*/ 3905250 h 9201150"/>
              <a:gd name="connsiteX2" fmla="*/ 5524500 w 5524500"/>
              <a:gd name="connsiteY2" fmla="*/ 3924300 h 9201150"/>
              <a:gd name="connsiteX3" fmla="*/ 971550 w 5524500"/>
              <a:gd name="connsiteY3" fmla="*/ 9201150 h 9201150"/>
              <a:gd name="connsiteX4" fmla="*/ 2286000 w 5524500"/>
              <a:gd name="connsiteY4" fmla="*/ 4648200 h 9201150"/>
              <a:gd name="connsiteX5" fmla="*/ 0 w 5524500"/>
              <a:gd name="connsiteY5" fmla="*/ 4457700 h 9201150"/>
              <a:gd name="connsiteX6" fmla="*/ 1790700 w 5524500"/>
              <a:gd name="connsiteY6" fmla="*/ 0 h 9201150"/>
              <a:gd name="connsiteX7" fmla="*/ 5334000 w 5524500"/>
              <a:gd name="connsiteY7" fmla="*/ 304800 h 92011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5524500" h="9201150">
                <a:moveTo>
                  <a:pt x="5334000" y="304800"/>
                </a:moveTo>
                <a:lnTo>
                  <a:pt x="3524250" y="3905250"/>
                </a:lnTo>
                <a:lnTo>
                  <a:pt x="5524500" y="3924300"/>
                </a:lnTo>
                <a:lnTo>
                  <a:pt x="971550" y="9201150"/>
                </a:lnTo>
                <a:lnTo>
                  <a:pt x="2286000" y="4648200"/>
                </a:lnTo>
                <a:lnTo>
                  <a:pt x="0" y="4457700"/>
                </a:lnTo>
                <a:lnTo>
                  <a:pt x="1790700" y="0"/>
                </a:lnTo>
                <a:lnTo>
                  <a:pt x="5334000" y="304800"/>
                </a:lnTo>
                <a:close/>
              </a:path>
            </a:pathLst>
          </a:custGeom>
          <a:solidFill>
            <a:schemeClr val="bg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DC5191C2-B697-4D71-AA78-23F574002367}"/>
              </a:ext>
            </a:extLst>
          </p:cNvPr>
          <p:cNvSpPr/>
          <p:nvPr/>
        </p:nvSpPr>
        <p:spPr>
          <a:xfrm rot="16200000">
            <a:off x="2667000" y="-2667000"/>
            <a:ext cx="6857999" cy="12192002"/>
          </a:xfrm>
          <a:prstGeom prst="rect">
            <a:avLst/>
          </a:prstGeom>
          <a:blipFill dpi="0" rotWithShape="1">
            <a:blip r:embed="rId2">
              <a:alphaModFix amt="20000"/>
            </a:blip>
            <a:srcRect/>
            <a:stretch>
              <a:fillRect l="-12366" r="-12366"/>
            </a:stretch>
          </a:blip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FA8D420F-0E35-4F49-A41D-2C27F5EAD651}"/>
              </a:ext>
            </a:extLst>
          </p:cNvPr>
          <p:cNvSpPr txBox="1"/>
          <p:nvPr/>
        </p:nvSpPr>
        <p:spPr>
          <a:xfrm>
            <a:off x="4977138" y="2510497"/>
            <a:ext cx="7002238" cy="27853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7500" b="1" spc="600" dirty="0">
                <a:gradFill flip="none" rotWithShape="1">
                  <a:gsLst>
                    <a:gs pos="36000">
                      <a:srgbClr val="70A2ED"/>
                    </a:gs>
                    <a:gs pos="83000">
                      <a:srgbClr val="313D97"/>
                    </a:gs>
                  </a:gsLst>
                  <a:lin ang="5400000" scaled="1"/>
                  <a:tileRect/>
                </a:gradFill>
                <a:effectLst>
                  <a:outerShdw blurRad="114300" dist="38100" dir="2700000" sx="101000" sy="101000" algn="tl" rotWithShape="0">
                    <a:prstClr val="black">
                      <a:alpha val="40000"/>
                    </a:prstClr>
                  </a:outerShdw>
                </a:effectLst>
                <a:latin typeface="Bebas Neue" panose="020B0606020202050201" pitchFamily="34" charset="0"/>
                <a:cs typeface="Kanit Medium" pitchFamily="2" charset="-34"/>
              </a:rPr>
              <a:t>MAXXIME</a:t>
            </a:r>
          </a:p>
        </p:txBody>
      </p:sp>
      <p:sp>
        <p:nvSpPr>
          <p:cNvPr id="11" name="PICTURE">
            <a:extLst>
              <a:ext uri="{FF2B5EF4-FFF2-40B4-BE49-F238E27FC236}">
                <a16:creationId xmlns:a16="http://schemas.microsoft.com/office/drawing/2014/main" id="{78946E46-867E-455E-A68C-EED7FA273292}"/>
              </a:ext>
            </a:extLst>
          </p:cNvPr>
          <p:cNvSpPr/>
          <p:nvPr/>
        </p:nvSpPr>
        <p:spPr>
          <a:xfrm>
            <a:off x="0" y="-91715"/>
            <a:ext cx="5671880" cy="8028293"/>
          </a:xfrm>
          <a:prstGeom prst="rect">
            <a:avLst/>
          </a:prstGeom>
          <a:blipFill>
            <a:blip r:embed="rId3"/>
            <a:srcRect/>
            <a:stretch>
              <a:fillRect t="-218" b="-15820"/>
            </a:stretch>
          </a:blipFill>
          <a:ln>
            <a:noFill/>
          </a:ln>
          <a:effectLst>
            <a:outerShdw blurRad="152400" dist="38100" dir="5400000" sx="102000" sy="102000" algn="t" rotWithShape="0">
              <a:prstClr val="black">
                <a:alpha val="3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B6CE78AD-61A1-41C7-9C53-A8BBA6583084}"/>
              </a:ext>
            </a:extLst>
          </p:cNvPr>
          <p:cNvSpPr txBox="1"/>
          <p:nvPr/>
        </p:nvSpPr>
        <p:spPr>
          <a:xfrm>
            <a:off x="5119430" y="2040765"/>
            <a:ext cx="4695516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000" spc="2500" dirty="0">
                <a:solidFill>
                  <a:schemeClr val="bg2"/>
                </a:solidFill>
                <a:effectLst>
                  <a:outerShdw blurRad="114300" dist="38100" dir="2700000" sx="101000" sy="101000" algn="tl" rotWithShape="0">
                    <a:prstClr val="black">
                      <a:alpha val="40000"/>
                    </a:prstClr>
                  </a:outerShdw>
                </a:effectLst>
                <a:latin typeface="Bebas Neue" panose="020B0606020202050201" pitchFamily="34" charset="0"/>
                <a:cs typeface="Kanit Medium" pitchFamily="2" charset="-34"/>
              </a:rPr>
              <a:t>WELCOME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3A30434A-F705-4DFA-9750-228AAEC04902}"/>
              </a:ext>
            </a:extLst>
          </p:cNvPr>
          <p:cNvSpPr txBox="1"/>
          <p:nvPr/>
        </p:nvSpPr>
        <p:spPr>
          <a:xfrm>
            <a:off x="8216808" y="4549889"/>
            <a:ext cx="3575018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3200" spc="600" dirty="0">
                <a:solidFill>
                  <a:schemeClr val="bg2"/>
                </a:solidFill>
                <a:effectLst>
                  <a:outerShdw blurRad="114300" dist="38100" dir="2700000" sx="101000" sy="101000" algn="tl" rotWithShape="0">
                    <a:prstClr val="black">
                      <a:alpha val="40000"/>
                    </a:prstClr>
                  </a:outerShdw>
                </a:effectLst>
                <a:latin typeface="Bebas Neue" panose="020B0606020202050201" pitchFamily="34" charset="0"/>
                <a:cs typeface="Kanit Medium" pitchFamily="2" charset="-34"/>
              </a:rPr>
              <a:t>TO</a:t>
            </a:r>
            <a:r>
              <a:rPr lang="en-US" sz="4000" spc="600" dirty="0">
                <a:solidFill>
                  <a:schemeClr val="bg2"/>
                </a:solidFill>
                <a:effectLst>
                  <a:outerShdw blurRad="114300" dist="38100" dir="2700000" sx="101000" sy="101000" algn="tl" rotWithShape="0">
                    <a:prstClr val="black">
                      <a:alpha val="40000"/>
                    </a:prstClr>
                  </a:outerShdw>
                </a:effectLst>
                <a:latin typeface="Bebas Neue" panose="020B0606020202050201" pitchFamily="34" charset="0"/>
                <a:cs typeface="Kanit Medium" pitchFamily="2" charset="-34"/>
              </a:rPr>
              <a:t> </a:t>
            </a:r>
            <a:r>
              <a:rPr lang="en-US" sz="4000" b="1" spc="600" dirty="0">
                <a:gradFill>
                  <a:gsLst>
                    <a:gs pos="36000">
                      <a:srgbClr val="70A2ED"/>
                    </a:gs>
                    <a:gs pos="91000">
                      <a:srgbClr val="313D97"/>
                    </a:gs>
                  </a:gsLst>
                  <a:lin ang="5400000" scaled="1"/>
                </a:gradFill>
                <a:effectLst>
                  <a:outerShdw blurRad="114300" dist="38100" dir="2700000" sx="101000" sy="101000" algn="tl" rotWithShape="0">
                    <a:prstClr val="black">
                      <a:alpha val="40000"/>
                    </a:prstClr>
                  </a:outerShdw>
                </a:effectLst>
                <a:latin typeface="Bebas Neue" panose="020B0606020202050201" pitchFamily="34" charset="0"/>
                <a:cs typeface="Kanit Medium" pitchFamily="2" charset="-34"/>
              </a:rPr>
              <a:t>ACTIVEFAITH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C464EAC9-9E03-4B33-8FB5-31D7B8A0A5FA}"/>
              </a:ext>
            </a:extLst>
          </p:cNvPr>
          <p:cNvSpPr/>
          <p:nvPr/>
        </p:nvSpPr>
        <p:spPr>
          <a:xfrm>
            <a:off x="8216808" y="6134100"/>
            <a:ext cx="3975192" cy="509164"/>
          </a:xfrm>
          <a:prstGeom prst="rect">
            <a:avLst/>
          </a:prstGeom>
          <a:solidFill>
            <a:srgbClr val="70A2E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7A32B87-637A-4423-9447-C699E289596F}"/>
              </a:ext>
            </a:extLst>
          </p:cNvPr>
          <p:cNvSpPr txBox="1"/>
          <p:nvPr/>
        </p:nvSpPr>
        <p:spPr>
          <a:xfrm>
            <a:off x="8216807" y="5719934"/>
            <a:ext cx="3623108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r"/>
            <a:r>
              <a:rPr lang="en-US" sz="5400" b="1" spc="600" dirty="0">
                <a:solidFill>
                  <a:schemeClr val="bg2"/>
                </a:solidFill>
                <a:effectLst>
                  <a:outerShdw blurRad="114300" dist="38100" dir="2700000" sx="101000" sy="101000" algn="tl" rotWithShape="0">
                    <a:prstClr val="black">
                      <a:alpha val="40000"/>
                    </a:prstClr>
                  </a:outerShdw>
                </a:effectLst>
                <a:latin typeface="Bebas Neue" panose="020B0606020202050201" pitchFamily="34" charset="0"/>
                <a:cs typeface="Kanit Medium" pitchFamily="2" charset="-34"/>
              </a:rPr>
              <a:t>ACTIVEFAITH</a:t>
            </a:r>
          </a:p>
        </p:txBody>
      </p:sp>
    </p:spTree>
    <p:extLst>
      <p:ext uri="{BB962C8B-B14F-4D97-AF65-F5344CB8AC3E}">
        <p14:creationId xmlns:p14="http://schemas.microsoft.com/office/powerpoint/2010/main" val="25588658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Bebas Neue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Arifianto Rahardi</dc:creator>
  <cp:lastModifiedBy>My Device is Awesome</cp:lastModifiedBy>
  <cp:revision>1</cp:revision>
  <dcterms:created xsi:type="dcterms:W3CDTF">2021-08-03T07:17:52Z</dcterms:created>
  <dcterms:modified xsi:type="dcterms:W3CDTF">2021-08-03T07:18:20Z</dcterms:modified>
</cp:coreProperties>
</file>

<file path=docProps/thumbnail.jpeg>
</file>