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9" r:id="rId11"/>
    <p:sldId id="271" r:id="rId12"/>
    <p:sldId id="272" r:id="rId13"/>
    <p:sldId id="270" r:id="rId14"/>
    <p:sldId id="273" r:id="rId15"/>
    <p:sldId id="274" r:id="rId16"/>
    <p:sldId id="275" r:id="rId1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3E5A83-7864-41CF-9E0E-2F4947729A23}" type="doc">
      <dgm:prSet loTypeId="urn:microsoft.com/office/officeart/2005/8/layout/radial6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9BA762FD-9DAB-4FC4-9FB2-411953C1EA3F}">
      <dgm:prSet phldrT="[Texte]"/>
      <dgm:spPr/>
      <dgm:t>
        <a:bodyPr/>
        <a:lstStyle/>
        <a:p>
          <a:pPr rtl="1"/>
          <a:r>
            <a:rPr lang="ar-DZ" dirty="0" smtClean="0"/>
            <a:t>الحدائق</a:t>
          </a:r>
          <a:endParaRPr lang="ar-DZ" dirty="0"/>
        </a:p>
      </dgm:t>
    </dgm:pt>
    <dgm:pt modelId="{DF2BE38F-3919-4A54-9A32-049A254B9226}" type="parTrans" cxnId="{5E10BEE5-0770-44DC-96AD-AD65EF382872}">
      <dgm:prSet/>
      <dgm:spPr/>
      <dgm:t>
        <a:bodyPr/>
        <a:lstStyle/>
        <a:p>
          <a:pPr rtl="1"/>
          <a:endParaRPr lang="ar-DZ"/>
        </a:p>
      </dgm:t>
    </dgm:pt>
    <dgm:pt modelId="{376C8413-84F2-4D3A-94D1-100D2F23720C}" type="sibTrans" cxnId="{5E10BEE5-0770-44DC-96AD-AD65EF382872}">
      <dgm:prSet/>
      <dgm:spPr/>
      <dgm:t>
        <a:bodyPr/>
        <a:lstStyle/>
        <a:p>
          <a:pPr rtl="1"/>
          <a:endParaRPr lang="ar-DZ"/>
        </a:p>
      </dgm:t>
    </dgm:pt>
    <dgm:pt modelId="{E6BCB809-71B5-4EB9-B4F0-47D951770C85}">
      <dgm:prSet phldrT="[Texte]"/>
      <dgm:spPr/>
      <dgm:t>
        <a:bodyPr/>
        <a:lstStyle/>
        <a:p>
          <a:pPr rtl="1"/>
          <a:r>
            <a:rPr lang="ar-DZ" dirty="0" smtClean="0"/>
            <a:t>الحجاب الإبراهيمي</a:t>
          </a:r>
          <a:endParaRPr lang="ar-DZ" dirty="0"/>
        </a:p>
      </dgm:t>
    </dgm:pt>
    <dgm:pt modelId="{F38BB13F-29F2-4010-83C8-D192AC013FC4}" type="parTrans" cxnId="{FF68F19F-AE4A-4839-BEB1-3446154D750E}">
      <dgm:prSet/>
      <dgm:spPr/>
      <dgm:t>
        <a:bodyPr/>
        <a:lstStyle/>
        <a:p>
          <a:pPr rtl="1"/>
          <a:endParaRPr lang="ar-DZ"/>
        </a:p>
      </dgm:t>
    </dgm:pt>
    <dgm:pt modelId="{C5437FC8-8A13-4315-A151-20F235208048}" type="sibTrans" cxnId="{FF68F19F-AE4A-4839-BEB1-3446154D750E}">
      <dgm:prSet/>
      <dgm:spPr/>
      <dgm:t>
        <a:bodyPr/>
        <a:lstStyle/>
        <a:p>
          <a:pPr rtl="1"/>
          <a:endParaRPr lang="ar-DZ" dirty="0"/>
        </a:p>
      </dgm:t>
    </dgm:pt>
    <dgm:pt modelId="{3AE164C9-8575-42A9-ADF7-0BAC7F16C836}">
      <dgm:prSet phldrT="[Texte]"/>
      <dgm:spPr/>
      <dgm:t>
        <a:bodyPr/>
        <a:lstStyle/>
        <a:p>
          <a:pPr rtl="1"/>
          <a:r>
            <a:rPr lang="ar-DZ" dirty="0" smtClean="0"/>
            <a:t>حديقة مركز الشرطة</a:t>
          </a:r>
          <a:endParaRPr lang="ar-DZ" dirty="0"/>
        </a:p>
      </dgm:t>
    </dgm:pt>
    <dgm:pt modelId="{C07DE47A-43B8-4C46-B9E1-29CD982348C3}" type="parTrans" cxnId="{8A4B6C41-502F-447E-8BD9-6A88DB3DA937}">
      <dgm:prSet/>
      <dgm:spPr/>
      <dgm:t>
        <a:bodyPr/>
        <a:lstStyle/>
        <a:p>
          <a:pPr rtl="1"/>
          <a:endParaRPr lang="ar-DZ"/>
        </a:p>
      </dgm:t>
    </dgm:pt>
    <dgm:pt modelId="{02336A9B-A1FD-4331-8481-D87D25F6CE00}" type="sibTrans" cxnId="{8A4B6C41-502F-447E-8BD9-6A88DB3DA937}">
      <dgm:prSet/>
      <dgm:spPr/>
      <dgm:t>
        <a:bodyPr/>
        <a:lstStyle/>
        <a:p>
          <a:pPr rtl="1"/>
          <a:endParaRPr lang="ar-DZ" dirty="0"/>
        </a:p>
      </dgm:t>
    </dgm:pt>
    <dgm:pt modelId="{5D190C76-DE62-4FFA-B2DF-D392260DA173}">
      <dgm:prSet phldrT="[Texte]"/>
      <dgm:spPr/>
      <dgm:t>
        <a:bodyPr/>
        <a:lstStyle/>
        <a:p>
          <a:pPr rtl="1"/>
          <a:r>
            <a:rPr lang="ar-DZ" dirty="0" smtClean="0"/>
            <a:t>حديقة سياج </a:t>
          </a:r>
          <a:r>
            <a:rPr lang="fr-FR" dirty="0" smtClean="0"/>
            <a:t>l’apc</a:t>
          </a:r>
          <a:endParaRPr lang="ar-DZ" dirty="0"/>
        </a:p>
      </dgm:t>
    </dgm:pt>
    <dgm:pt modelId="{5C7A2717-491E-4029-9312-E681C9C0761A}" type="parTrans" cxnId="{C9EFD636-3455-4369-BB92-6ABF658D4B89}">
      <dgm:prSet/>
      <dgm:spPr/>
      <dgm:t>
        <a:bodyPr/>
        <a:lstStyle/>
        <a:p>
          <a:pPr rtl="1"/>
          <a:endParaRPr lang="ar-DZ"/>
        </a:p>
      </dgm:t>
    </dgm:pt>
    <dgm:pt modelId="{6EB3358C-EEFE-473F-8119-8CE198292E9C}" type="sibTrans" cxnId="{C9EFD636-3455-4369-BB92-6ABF658D4B89}">
      <dgm:prSet/>
      <dgm:spPr/>
      <dgm:t>
        <a:bodyPr/>
        <a:lstStyle/>
        <a:p>
          <a:pPr rtl="1"/>
          <a:endParaRPr lang="ar-DZ" dirty="0"/>
        </a:p>
      </dgm:t>
    </dgm:pt>
    <dgm:pt modelId="{37D1140C-569D-4B54-AFF0-A9445B5A5C93}">
      <dgm:prSet phldrT="[Texte]"/>
      <dgm:spPr/>
      <dgm:t>
        <a:bodyPr/>
        <a:lstStyle/>
        <a:p>
          <a:pPr rtl="1"/>
          <a:r>
            <a:rPr lang="ar-DZ" dirty="0" smtClean="0"/>
            <a:t>حديقة سي الحواس</a:t>
          </a:r>
          <a:endParaRPr lang="ar-DZ" dirty="0"/>
        </a:p>
      </dgm:t>
    </dgm:pt>
    <dgm:pt modelId="{51A092FA-8B03-423D-B300-F6452FE8F48B}" type="parTrans" cxnId="{794773EB-5B0B-4615-926F-C2C3468B6B4F}">
      <dgm:prSet/>
      <dgm:spPr/>
      <dgm:t>
        <a:bodyPr/>
        <a:lstStyle/>
        <a:p>
          <a:pPr rtl="1"/>
          <a:endParaRPr lang="ar-DZ"/>
        </a:p>
      </dgm:t>
    </dgm:pt>
    <dgm:pt modelId="{81D6C392-C0A0-4849-A4D4-D41B04C72269}" type="sibTrans" cxnId="{794773EB-5B0B-4615-926F-C2C3468B6B4F}">
      <dgm:prSet/>
      <dgm:spPr/>
      <dgm:t>
        <a:bodyPr/>
        <a:lstStyle/>
        <a:p>
          <a:pPr rtl="1"/>
          <a:endParaRPr lang="ar-DZ" dirty="0"/>
        </a:p>
      </dgm:t>
    </dgm:pt>
    <dgm:pt modelId="{4ACF0C57-2904-46EF-829E-2267053A68A8}">
      <dgm:prSet phldrT="[Texte]"/>
      <dgm:spPr/>
      <dgm:t>
        <a:bodyPr/>
        <a:lstStyle/>
        <a:p>
          <a:pPr rtl="1"/>
          <a:r>
            <a:rPr lang="ar-DZ" dirty="0" smtClean="0"/>
            <a:t> حديقة حي زروقي</a:t>
          </a:r>
          <a:endParaRPr lang="ar-DZ" dirty="0"/>
        </a:p>
      </dgm:t>
    </dgm:pt>
    <dgm:pt modelId="{DD25AE74-2BEE-4EFA-85C6-73CC9A46FD9D}" type="parTrans" cxnId="{D27D63BD-BEA1-4681-9682-9A209F3364A7}">
      <dgm:prSet/>
      <dgm:spPr/>
      <dgm:t>
        <a:bodyPr/>
        <a:lstStyle/>
        <a:p>
          <a:pPr rtl="1"/>
          <a:endParaRPr lang="ar-DZ"/>
        </a:p>
      </dgm:t>
    </dgm:pt>
    <dgm:pt modelId="{44B81EFF-F78B-4FE5-91CE-017EB3258368}" type="sibTrans" cxnId="{D27D63BD-BEA1-4681-9682-9A209F3364A7}">
      <dgm:prSet/>
      <dgm:spPr/>
      <dgm:t>
        <a:bodyPr/>
        <a:lstStyle/>
        <a:p>
          <a:pPr rtl="1"/>
          <a:endParaRPr lang="ar-DZ" dirty="0"/>
        </a:p>
      </dgm:t>
    </dgm:pt>
    <dgm:pt modelId="{532592A9-164B-4C9C-86E3-C4175B62A5C3}">
      <dgm:prSet phldrT="[Texte]" custRadScaleRad="96700" custRadScaleInc="-110978"/>
      <dgm:spPr/>
      <dgm:t>
        <a:bodyPr/>
        <a:lstStyle/>
        <a:p>
          <a:pPr rtl="1"/>
          <a:endParaRPr lang="ar-DZ" dirty="0"/>
        </a:p>
      </dgm:t>
    </dgm:pt>
    <dgm:pt modelId="{2CDE949F-77AF-4428-9324-F1E36B04A6C9}" type="parTrans" cxnId="{3A95A9CC-7F39-48BD-9FFF-9D7EDD97CC58}">
      <dgm:prSet/>
      <dgm:spPr/>
      <dgm:t>
        <a:bodyPr/>
        <a:lstStyle/>
        <a:p>
          <a:pPr rtl="1"/>
          <a:endParaRPr lang="ar-DZ"/>
        </a:p>
      </dgm:t>
    </dgm:pt>
    <dgm:pt modelId="{816C352F-555F-4B0E-9A19-FC80C1A1AEF7}" type="sibTrans" cxnId="{3A95A9CC-7F39-48BD-9FFF-9D7EDD97CC58}">
      <dgm:prSet/>
      <dgm:spPr/>
      <dgm:t>
        <a:bodyPr/>
        <a:lstStyle/>
        <a:p>
          <a:pPr rtl="1"/>
          <a:endParaRPr lang="ar-DZ"/>
        </a:p>
      </dgm:t>
    </dgm:pt>
    <dgm:pt modelId="{194F75E0-229E-4C35-9930-B32B4F008A7F}">
      <dgm:prSet phldrT="[Texte]" custRadScaleRad="96700" custRadScaleInc="-110978"/>
      <dgm:spPr/>
      <dgm:t>
        <a:bodyPr/>
        <a:lstStyle/>
        <a:p>
          <a:pPr rtl="1"/>
          <a:endParaRPr lang="ar-DZ" dirty="0"/>
        </a:p>
      </dgm:t>
    </dgm:pt>
    <dgm:pt modelId="{F508BD58-CB44-4DF9-B0E5-19F8D9CF8A92}" type="parTrans" cxnId="{1625D586-7DA6-4072-8841-D43FE5882766}">
      <dgm:prSet/>
      <dgm:spPr/>
      <dgm:t>
        <a:bodyPr/>
        <a:lstStyle/>
        <a:p>
          <a:pPr rtl="1"/>
          <a:endParaRPr lang="ar-DZ"/>
        </a:p>
      </dgm:t>
    </dgm:pt>
    <dgm:pt modelId="{7267FFEF-3663-493F-A5B4-BF4371842A48}" type="sibTrans" cxnId="{1625D586-7DA6-4072-8841-D43FE5882766}">
      <dgm:prSet/>
      <dgm:spPr/>
      <dgm:t>
        <a:bodyPr/>
        <a:lstStyle/>
        <a:p>
          <a:pPr rtl="1"/>
          <a:endParaRPr lang="ar-DZ"/>
        </a:p>
      </dgm:t>
    </dgm:pt>
    <dgm:pt modelId="{C48D7482-4279-43A7-9A41-2632409C6EDD}" type="pres">
      <dgm:prSet presAssocID="{D53E5A83-7864-41CF-9E0E-2F4947729A2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DZ"/>
        </a:p>
      </dgm:t>
    </dgm:pt>
    <dgm:pt modelId="{95005C27-6FA1-446B-8AFB-718190888A58}" type="pres">
      <dgm:prSet presAssocID="{9BA762FD-9DAB-4FC4-9FB2-411953C1EA3F}" presName="centerShape" presStyleLbl="node0" presStyleIdx="0" presStyleCnt="1" custLinFactNeighborX="-339" custLinFactNeighborY="-1437"/>
      <dgm:spPr/>
      <dgm:t>
        <a:bodyPr/>
        <a:lstStyle/>
        <a:p>
          <a:pPr rtl="1"/>
          <a:endParaRPr lang="ar-DZ"/>
        </a:p>
      </dgm:t>
    </dgm:pt>
    <dgm:pt modelId="{D216F27D-E28D-41E1-9A2F-D2F153A197D8}" type="pres">
      <dgm:prSet presAssocID="{E6BCB809-71B5-4EB9-B4F0-47D951770C8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EB2D9F80-7C8E-4679-8DD3-749200EB835A}" type="pres">
      <dgm:prSet presAssocID="{E6BCB809-71B5-4EB9-B4F0-47D951770C85}" presName="dummy" presStyleCnt="0"/>
      <dgm:spPr/>
    </dgm:pt>
    <dgm:pt modelId="{BC8DDEF6-166D-4114-ACFE-E7A7E1055218}" type="pres">
      <dgm:prSet presAssocID="{C5437FC8-8A13-4315-A151-20F235208048}" presName="sibTrans" presStyleLbl="sibTrans2D1" presStyleIdx="0" presStyleCnt="5"/>
      <dgm:spPr/>
      <dgm:t>
        <a:bodyPr/>
        <a:lstStyle/>
        <a:p>
          <a:pPr rtl="1"/>
          <a:endParaRPr lang="ar-DZ"/>
        </a:p>
      </dgm:t>
    </dgm:pt>
    <dgm:pt modelId="{BF4820C4-1E0D-4FF1-89A4-D1AAD377ADFD}" type="pres">
      <dgm:prSet presAssocID="{4ACF0C57-2904-46EF-829E-2267053A68A8}" presName="node" presStyleLbl="node1" presStyleIdx="1" presStyleCnt="5" custRadScaleRad="89649" custRadScaleInc="106307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21E3DAF0-0DFB-4983-8AF6-496A2DD347D9}" type="pres">
      <dgm:prSet presAssocID="{4ACF0C57-2904-46EF-829E-2267053A68A8}" presName="dummy" presStyleCnt="0"/>
      <dgm:spPr/>
    </dgm:pt>
    <dgm:pt modelId="{2EB6BC3E-355F-4A7A-873B-9D64BEFFB306}" type="pres">
      <dgm:prSet presAssocID="{44B81EFF-F78B-4FE5-91CE-017EB3258368}" presName="sibTrans" presStyleLbl="sibTrans2D1" presStyleIdx="1" presStyleCnt="5"/>
      <dgm:spPr/>
      <dgm:t>
        <a:bodyPr/>
        <a:lstStyle/>
        <a:p>
          <a:pPr rtl="1"/>
          <a:endParaRPr lang="ar-DZ"/>
        </a:p>
      </dgm:t>
    </dgm:pt>
    <dgm:pt modelId="{65685552-4D6D-4444-BDF2-5210E2CC7BA7}" type="pres">
      <dgm:prSet presAssocID="{3AE164C9-8575-42A9-ADF7-0BAC7F16C83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5B2DD35D-2223-45AA-8D68-61142EA32E5E}" type="pres">
      <dgm:prSet presAssocID="{3AE164C9-8575-42A9-ADF7-0BAC7F16C836}" presName="dummy" presStyleCnt="0"/>
      <dgm:spPr/>
    </dgm:pt>
    <dgm:pt modelId="{35B40528-D76C-4D37-A009-AF63B4CA2040}" type="pres">
      <dgm:prSet presAssocID="{02336A9B-A1FD-4331-8481-D87D25F6CE00}" presName="sibTrans" presStyleLbl="sibTrans2D1" presStyleIdx="2" presStyleCnt="5"/>
      <dgm:spPr/>
      <dgm:t>
        <a:bodyPr/>
        <a:lstStyle/>
        <a:p>
          <a:pPr rtl="1"/>
          <a:endParaRPr lang="ar-DZ"/>
        </a:p>
      </dgm:t>
    </dgm:pt>
    <dgm:pt modelId="{976FED8A-132B-4F7D-A1D3-544F7CAFDE4F}" type="pres">
      <dgm:prSet presAssocID="{5D190C76-DE62-4FFA-B2DF-D392260DA17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CFE52003-4DA7-45CC-B93D-E416CF09ACA7}" type="pres">
      <dgm:prSet presAssocID="{5D190C76-DE62-4FFA-B2DF-D392260DA173}" presName="dummy" presStyleCnt="0"/>
      <dgm:spPr/>
    </dgm:pt>
    <dgm:pt modelId="{20785FBA-3FD8-4FAC-A929-E8A6CF80E8AA}" type="pres">
      <dgm:prSet presAssocID="{6EB3358C-EEFE-473F-8119-8CE198292E9C}" presName="sibTrans" presStyleLbl="sibTrans2D1" presStyleIdx="3" presStyleCnt="5"/>
      <dgm:spPr/>
      <dgm:t>
        <a:bodyPr/>
        <a:lstStyle/>
        <a:p>
          <a:pPr rtl="1"/>
          <a:endParaRPr lang="ar-DZ"/>
        </a:p>
      </dgm:t>
    </dgm:pt>
    <dgm:pt modelId="{228F85FB-FBB1-4C2F-8A95-E18B5E4F2617}" type="pres">
      <dgm:prSet presAssocID="{37D1140C-569D-4B54-AFF0-A9445B5A5C93}" presName="node" presStyleLbl="node1" presStyleIdx="4" presStyleCnt="5" custRadScaleRad="96700" custRadScaleInc="-110978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1C768AA4-1D61-4896-9513-DAD87D4452A8}" type="pres">
      <dgm:prSet presAssocID="{37D1140C-569D-4B54-AFF0-A9445B5A5C93}" presName="dummy" presStyleCnt="0"/>
      <dgm:spPr/>
    </dgm:pt>
    <dgm:pt modelId="{5790A06E-0C0A-43DB-AD8E-04E9CB057B77}" type="pres">
      <dgm:prSet presAssocID="{81D6C392-C0A0-4849-A4D4-D41B04C72269}" presName="sibTrans" presStyleLbl="sibTrans2D1" presStyleIdx="4" presStyleCnt="5"/>
      <dgm:spPr/>
      <dgm:t>
        <a:bodyPr/>
        <a:lstStyle/>
        <a:p>
          <a:pPr rtl="1"/>
          <a:endParaRPr lang="ar-DZ"/>
        </a:p>
      </dgm:t>
    </dgm:pt>
  </dgm:ptLst>
  <dgm:cxnLst>
    <dgm:cxn modelId="{C10229EE-31B0-4713-A6F2-4B3D61D6EDF7}" type="presOf" srcId="{02336A9B-A1FD-4331-8481-D87D25F6CE00}" destId="{35B40528-D76C-4D37-A009-AF63B4CA2040}" srcOrd="0" destOrd="0" presId="urn:microsoft.com/office/officeart/2005/8/layout/radial6"/>
    <dgm:cxn modelId="{57A84700-ED84-4CE8-846F-E153578F3707}" type="presOf" srcId="{81D6C392-C0A0-4849-A4D4-D41B04C72269}" destId="{5790A06E-0C0A-43DB-AD8E-04E9CB057B77}" srcOrd="0" destOrd="0" presId="urn:microsoft.com/office/officeart/2005/8/layout/radial6"/>
    <dgm:cxn modelId="{8A46E44C-222E-4B87-9356-8CB48C32206C}" type="presOf" srcId="{E6BCB809-71B5-4EB9-B4F0-47D951770C85}" destId="{D216F27D-E28D-41E1-9A2F-D2F153A197D8}" srcOrd="0" destOrd="0" presId="urn:microsoft.com/office/officeart/2005/8/layout/radial6"/>
    <dgm:cxn modelId="{1625D586-7DA6-4072-8841-D43FE5882766}" srcId="{D53E5A83-7864-41CF-9E0E-2F4947729A23}" destId="{194F75E0-229E-4C35-9930-B32B4F008A7F}" srcOrd="2" destOrd="0" parTransId="{F508BD58-CB44-4DF9-B0E5-19F8D9CF8A92}" sibTransId="{7267FFEF-3663-493F-A5B4-BF4371842A48}"/>
    <dgm:cxn modelId="{794773EB-5B0B-4615-926F-C2C3468B6B4F}" srcId="{9BA762FD-9DAB-4FC4-9FB2-411953C1EA3F}" destId="{37D1140C-569D-4B54-AFF0-A9445B5A5C93}" srcOrd="4" destOrd="0" parTransId="{51A092FA-8B03-423D-B300-F6452FE8F48B}" sibTransId="{81D6C392-C0A0-4849-A4D4-D41B04C72269}"/>
    <dgm:cxn modelId="{B48D4EF8-A203-4816-B85A-AE6FBCE1DDEE}" type="presOf" srcId="{C5437FC8-8A13-4315-A151-20F235208048}" destId="{BC8DDEF6-166D-4114-ACFE-E7A7E1055218}" srcOrd="0" destOrd="0" presId="urn:microsoft.com/office/officeart/2005/8/layout/radial6"/>
    <dgm:cxn modelId="{E52EABF4-866A-4B07-B4E8-16681A22D9F2}" type="presOf" srcId="{6EB3358C-EEFE-473F-8119-8CE198292E9C}" destId="{20785FBA-3FD8-4FAC-A929-E8A6CF80E8AA}" srcOrd="0" destOrd="0" presId="urn:microsoft.com/office/officeart/2005/8/layout/radial6"/>
    <dgm:cxn modelId="{3A95A9CC-7F39-48BD-9FFF-9D7EDD97CC58}" srcId="{D53E5A83-7864-41CF-9E0E-2F4947729A23}" destId="{532592A9-164B-4C9C-86E3-C4175B62A5C3}" srcOrd="1" destOrd="0" parTransId="{2CDE949F-77AF-4428-9324-F1E36B04A6C9}" sibTransId="{816C352F-555F-4B0E-9A19-FC80C1A1AEF7}"/>
    <dgm:cxn modelId="{81B97BC2-2C8F-4EA2-8C34-D594F209A3CA}" type="presOf" srcId="{44B81EFF-F78B-4FE5-91CE-017EB3258368}" destId="{2EB6BC3E-355F-4A7A-873B-9D64BEFFB306}" srcOrd="0" destOrd="0" presId="urn:microsoft.com/office/officeart/2005/8/layout/radial6"/>
    <dgm:cxn modelId="{FB602466-A18B-42C3-9474-FE613F1F26F8}" type="presOf" srcId="{5D190C76-DE62-4FFA-B2DF-D392260DA173}" destId="{976FED8A-132B-4F7D-A1D3-544F7CAFDE4F}" srcOrd="0" destOrd="0" presId="urn:microsoft.com/office/officeart/2005/8/layout/radial6"/>
    <dgm:cxn modelId="{98908CC3-BD51-4911-9493-943A99FD7D46}" type="presOf" srcId="{D53E5A83-7864-41CF-9E0E-2F4947729A23}" destId="{C48D7482-4279-43A7-9A41-2632409C6EDD}" srcOrd="0" destOrd="0" presId="urn:microsoft.com/office/officeart/2005/8/layout/radial6"/>
    <dgm:cxn modelId="{A3B565ED-D1C8-437D-87CD-818B23F4ADC6}" type="presOf" srcId="{9BA762FD-9DAB-4FC4-9FB2-411953C1EA3F}" destId="{95005C27-6FA1-446B-8AFB-718190888A58}" srcOrd="0" destOrd="0" presId="urn:microsoft.com/office/officeart/2005/8/layout/radial6"/>
    <dgm:cxn modelId="{D27D63BD-BEA1-4681-9682-9A209F3364A7}" srcId="{9BA762FD-9DAB-4FC4-9FB2-411953C1EA3F}" destId="{4ACF0C57-2904-46EF-829E-2267053A68A8}" srcOrd="1" destOrd="0" parTransId="{DD25AE74-2BEE-4EFA-85C6-73CC9A46FD9D}" sibTransId="{44B81EFF-F78B-4FE5-91CE-017EB3258368}"/>
    <dgm:cxn modelId="{5E10BEE5-0770-44DC-96AD-AD65EF382872}" srcId="{D53E5A83-7864-41CF-9E0E-2F4947729A23}" destId="{9BA762FD-9DAB-4FC4-9FB2-411953C1EA3F}" srcOrd="0" destOrd="0" parTransId="{DF2BE38F-3919-4A54-9A32-049A254B9226}" sibTransId="{376C8413-84F2-4D3A-94D1-100D2F23720C}"/>
    <dgm:cxn modelId="{6C522F02-0D74-4F10-B183-CD926856A0A1}" type="presOf" srcId="{37D1140C-569D-4B54-AFF0-A9445B5A5C93}" destId="{228F85FB-FBB1-4C2F-8A95-E18B5E4F2617}" srcOrd="0" destOrd="0" presId="urn:microsoft.com/office/officeart/2005/8/layout/radial6"/>
    <dgm:cxn modelId="{CBEB2D35-C1EC-4669-B352-86A5155CD0A2}" type="presOf" srcId="{3AE164C9-8575-42A9-ADF7-0BAC7F16C836}" destId="{65685552-4D6D-4444-BDF2-5210E2CC7BA7}" srcOrd="0" destOrd="0" presId="urn:microsoft.com/office/officeart/2005/8/layout/radial6"/>
    <dgm:cxn modelId="{8A4B6C41-502F-447E-8BD9-6A88DB3DA937}" srcId="{9BA762FD-9DAB-4FC4-9FB2-411953C1EA3F}" destId="{3AE164C9-8575-42A9-ADF7-0BAC7F16C836}" srcOrd="2" destOrd="0" parTransId="{C07DE47A-43B8-4C46-B9E1-29CD982348C3}" sibTransId="{02336A9B-A1FD-4331-8481-D87D25F6CE00}"/>
    <dgm:cxn modelId="{FF68F19F-AE4A-4839-BEB1-3446154D750E}" srcId="{9BA762FD-9DAB-4FC4-9FB2-411953C1EA3F}" destId="{E6BCB809-71B5-4EB9-B4F0-47D951770C85}" srcOrd="0" destOrd="0" parTransId="{F38BB13F-29F2-4010-83C8-D192AC013FC4}" sibTransId="{C5437FC8-8A13-4315-A151-20F235208048}"/>
    <dgm:cxn modelId="{C9EFD636-3455-4369-BB92-6ABF658D4B89}" srcId="{9BA762FD-9DAB-4FC4-9FB2-411953C1EA3F}" destId="{5D190C76-DE62-4FFA-B2DF-D392260DA173}" srcOrd="3" destOrd="0" parTransId="{5C7A2717-491E-4029-9312-E681C9C0761A}" sibTransId="{6EB3358C-EEFE-473F-8119-8CE198292E9C}"/>
    <dgm:cxn modelId="{3641F44B-B5C0-429B-B18F-03AD03342616}" type="presOf" srcId="{4ACF0C57-2904-46EF-829E-2267053A68A8}" destId="{BF4820C4-1E0D-4FF1-89A4-D1AAD377ADFD}" srcOrd="0" destOrd="0" presId="urn:microsoft.com/office/officeart/2005/8/layout/radial6"/>
    <dgm:cxn modelId="{3C422309-5FA6-4CA1-A5CE-EA31A764550F}" type="presParOf" srcId="{C48D7482-4279-43A7-9A41-2632409C6EDD}" destId="{95005C27-6FA1-446B-8AFB-718190888A58}" srcOrd="0" destOrd="0" presId="urn:microsoft.com/office/officeart/2005/8/layout/radial6"/>
    <dgm:cxn modelId="{5E353DA5-AE45-4C92-98A3-883B81A7EC13}" type="presParOf" srcId="{C48D7482-4279-43A7-9A41-2632409C6EDD}" destId="{D216F27D-E28D-41E1-9A2F-D2F153A197D8}" srcOrd="1" destOrd="0" presId="urn:microsoft.com/office/officeart/2005/8/layout/radial6"/>
    <dgm:cxn modelId="{F50159C2-B311-422E-8507-C467924CE199}" type="presParOf" srcId="{C48D7482-4279-43A7-9A41-2632409C6EDD}" destId="{EB2D9F80-7C8E-4679-8DD3-749200EB835A}" srcOrd="2" destOrd="0" presId="urn:microsoft.com/office/officeart/2005/8/layout/radial6"/>
    <dgm:cxn modelId="{99A5A36C-F418-4E6D-AE9C-7405EAC64030}" type="presParOf" srcId="{C48D7482-4279-43A7-9A41-2632409C6EDD}" destId="{BC8DDEF6-166D-4114-ACFE-E7A7E1055218}" srcOrd="3" destOrd="0" presId="urn:microsoft.com/office/officeart/2005/8/layout/radial6"/>
    <dgm:cxn modelId="{B5EDA045-A909-476C-952C-FADED14CD504}" type="presParOf" srcId="{C48D7482-4279-43A7-9A41-2632409C6EDD}" destId="{BF4820C4-1E0D-4FF1-89A4-D1AAD377ADFD}" srcOrd="4" destOrd="0" presId="urn:microsoft.com/office/officeart/2005/8/layout/radial6"/>
    <dgm:cxn modelId="{D6AAEB8D-3BA6-4932-8F22-5E2A9BF6C431}" type="presParOf" srcId="{C48D7482-4279-43A7-9A41-2632409C6EDD}" destId="{21E3DAF0-0DFB-4983-8AF6-496A2DD347D9}" srcOrd="5" destOrd="0" presId="urn:microsoft.com/office/officeart/2005/8/layout/radial6"/>
    <dgm:cxn modelId="{734F5B7B-24FE-48CB-850B-081133DFB465}" type="presParOf" srcId="{C48D7482-4279-43A7-9A41-2632409C6EDD}" destId="{2EB6BC3E-355F-4A7A-873B-9D64BEFFB306}" srcOrd="6" destOrd="0" presId="urn:microsoft.com/office/officeart/2005/8/layout/radial6"/>
    <dgm:cxn modelId="{DB7D4C91-6EF8-4A1F-88E1-89D9A9C5C0C1}" type="presParOf" srcId="{C48D7482-4279-43A7-9A41-2632409C6EDD}" destId="{65685552-4D6D-4444-BDF2-5210E2CC7BA7}" srcOrd="7" destOrd="0" presId="urn:microsoft.com/office/officeart/2005/8/layout/radial6"/>
    <dgm:cxn modelId="{4CC6FE32-DC62-4A60-A79F-0E7A50B16FB5}" type="presParOf" srcId="{C48D7482-4279-43A7-9A41-2632409C6EDD}" destId="{5B2DD35D-2223-45AA-8D68-61142EA32E5E}" srcOrd="8" destOrd="0" presId="urn:microsoft.com/office/officeart/2005/8/layout/radial6"/>
    <dgm:cxn modelId="{26322AB4-F23E-40D1-BBFD-2ECBC96D913B}" type="presParOf" srcId="{C48D7482-4279-43A7-9A41-2632409C6EDD}" destId="{35B40528-D76C-4D37-A009-AF63B4CA2040}" srcOrd="9" destOrd="0" presId="urn:microsoft.com/office/officeart/2005/8/layout/radial6"/>
    <dgm:cxn modelId="{20986A14-9185-45EA-9492-F8BFF0BA6A08}" type="presParOf" srcId="{C48D7482-4279-43A7-9A41-2632409C6EDD}" destId="{976FED8A-132B-4F7D-A1D3-544F7CAFDE4F}" srcOrd="10" destOrd="0" presId="urn:microsoft.com/office/officeart/2005/8/layout/radial6"/>
    <dgm:cxn modelId="{D30784B9-9464-43CA-8F1B-D3E8A83084DA}" type="presParOf" srcId="{C48D7482-4279-43A7-9A41-2632409C6EDD}" destId="{CFE52003-4DA7-45CC-B93D-E416CF09ACA7}" srcOrd="11" destOrd="0" presId="urn:microsoft.com/office/officeart/2005/8/layout/radial6"/>
    <dgm:cxn modelId="{7F12CC2B-9A08-45A8-A992-2B30963B571F}" type="presParOf" srcId="{C48D7482-4279-43A7-9A41-2632409C6EDD}" destId="{20785FBA-3FD8-4FAC-A929-E8A6CF80E8AA}" srcOrd="12" destOrd="0" presId="urn:microsoft.com/office/officeart/2005/8/layout/radial6"/>
    <dgm:cxn modelId="{31D696F5-189D-4D76-989D-03BD2B14B04B}" type="presParOf" srcId="{C48D7482-4279-43A7-9A41-2632409C6EDD}" destId="{228F85FB-FBB1-4C2F-8A95-E18B5E4F2617}" srcOrd="13" destOrd="0" presId="urn:microsoft.com/office/officeart/2005/8/layout/radial6"/>
    <dgm:cxn modelId="{DBBDCC58-7B84-4319-8BF6-C31785132DFD}" type="presParOf" srcId="{C48D7482-4279-43A7-9A41-2632409C6EDD}" destId="{1C768AA4-1D61-4896-9513-DAD87D4452A8}" srcOrd="14" destOrd="0" presId="urn:microsoft.com/office/officeart/2005/8/layout/radial6"/>
    <dgm:cxn modelId="{B1A3B727-B02B-40E0-9E6F-E0FDE7934971}" type="presParOf" srcId="{C48D7482-4279-43A7-9A41-2632409C6EDD}" destId="{5790A06E-0C0A-43DB-AD8E-04E9CB057B77}" srcOrd="15" destOrd="0" presId="urn:microsoft.com/office/officeart/2005/8/layout/radial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9A14B-94F2-463D-AB1B-741A5EFAD00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4BEE1C79-D04B-4DAE-9B2E-76EDE9499B8C}">
      <dgm:prSet phldrT="[Texte]" custT="1"/>
      <dgm:spPr/>
      <dgm:t>
        <a:bodyPr/>
        <a:lstStyle/>
        <a:p>
          <a:pPr rtl="1"/>
          <a:r>
            <a:rPr lang="fr-FR" sz="1400" dirty="0" smtClean="0"/>
            <a:t>JARDIN DU Siège  DE LA WILAYA   </a:t>
          </a:r>
        </a:p>
        <a:p>
          <a:pPr rtl="1"/>
          <a:endParaRPr lang="ar-DZ" sz="1400" dirty="0"/>
        </a:p>
      </dgm:t>
    </dgm:pt>
    <dgm:pt modelId="{4392C020-F426-43CF-9DC4-51E1B251B7A7}" type="parTrans" cxnId="{345AC241-FBA4-4267-AC22-F5EAB805803D}">
      <dgm:prSet/>
      <dgm:spPr/>
      <dgm:t>
        <a:bodyPr/>
        <a:lstStyle/>
        <a:p>
          <a:pPr rtl="1"/>
          <a:endParaRPr lang="ar-DZ"/>
        </a:p>
      </dgm:t>
    </dgm:pt>
    <dgm:pt modelId="{0F9F66D5-D9AB-464D-833C-85AC965E292A}" type="sibTrans" cxnId="{345AC241-FBA4-4267-AC22-F5EAB805803D}">
      <dgm:prSet/>
      <dgm:spPr/>
      <dgm:t>
        <a:bodyPr/>
        <a:lstStyle/>
        <a:p>
          <a:pPr rtl="1"/>
          <a:endParaRPr lang="ar-DZ"/>
        </a:p>
      </dgm:t>
    </dgm:pt>
    <dgm:pt modelId="{3F59F443-D3B4-4072-9673-C1B39F163F24}">
      <dgm:prSet phldrT="[Texte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DZ" dirty="0"/>
        </a:p>
      </dgm:t>
    </dgm:pt>
    <dgm:pt modelId="{30F5518F-6D48-4FB0-8422-14DE2D3267EC}" type="parTrans" cxnId="{BD4AC271-D99C-46AE-BFB9-262C2D035958}">
      <dgm:prSet/>
      <dgm:spPr/>
      <dgm:t>
        <a:bodyPr/>
        <a:lstStyle/>
        <a:p>
          <a:pPr rtl="1"/>
          <a:endParaRPr lang="ar-DZ" dirty="0"/>
        </a:p>
      </dgm:t>
    </dgm:pt>
    <dgm:pt modelId="{84D41DA1-DEFD-4514-9F91-0DD4D6784907}" type="sibTrans" cxnId="{BD4AC271-D99C-46AE-BFB9-262C2D035958}">
      <dgm:prSet/>
      <dgm:spPr/>
      <dgm:t>
        <a:bodyPr/>
        <a:lstStyle/>
        <a:p>
          <a:pPr rtl="1"/>
          <a:endParaRPr lang="ar-DZ"/>
        </a:p>
      </dgm:t>
    </dgm:pt>
    <dgm:pt modelId="{E3A7FA66-F926-4FA2-81E4-A32B4929D1A1}">
      <dgm:prSet phldrT="[Texte]" custT="1"/>
      <dgm:spPr/>
      <dgm:t>
        <a:bodyPr/>
        <a:lstStyle/>
        <a:p>
          <a:pPr rtl="1"/>
          <a:r>
            <a:rPr lang="ar-DZ" sz="1400" b="1" dirty="0" smtClean="0"/>
            <a:t>حديقة مهيأة و محمية إذ هي تابعة للولاية ، تحتوي هذه الحديقة على تمثالين للاسود و تمثال الشهيد قويزي السعيد</a:t>
          </a:r>
        </a:p>
        <a:p>
          <a:pPr rtl="1"/>
          <a:r>
            <a:rPr lang="ar-DZ" sz="1400" b="1" dirty="0" smtClean="0"/>
            <a:t>و مساحة خظراء من زهور و حشيش إسطناعي </a:t>
          </a:r>
          <a:r>
            <a:rPr lang="fr-FR" sz="1400" b="1" dirty="0" smtClean="0"/>
            <a:t>GAZAU</a:t>
          </a:r>
        </a:p>
        <a:p>
          <a:pPr rtl="1"/>
          <a:r>
            <a:rPr lang="ar-DZ" sz="1400" b="1" dirty="0" smtClean="0"/>
            <a:t>ومقاعد من الخشب، تعتمد على طابع التناظر </a:t>
          </a:r>
          <a:endParaRPr lang="fr-FR" sz="1400" b="1" dirty="0" smtClean="0"/>
        </a:p>
        <a:p>
          <a:pPr rtl="1"/>
          <a:r>
            <a:rPr lang="ar-DZ" sz="1400" b="1" dirty="0" smtClean="0"/>
            <a:t>تقدر مساحتها ب 1500</a:t>
          </a:r>
          <a:endParaRPr lang="ar-DZ" sz="1400" b="1" dirty="0"/>
        </a:p>
      </dgm:t>
    </dgm:pt>
    <dgm:pt modelId="{A3F8EA30-3BAC-4D2F-8927-5AF0592C28B1}" type="parTrans" cxnId="{D8426F13-85A8-4A8B-A00E-69EBA340976D}">
      <dgm:prSet/>
      <dgm:spPr/>
      <dgm:t>
        <a:bodyPr/>
        <a:lstStyle/>
        <a:p>
          <a:pPr rtl="1"/>
          <a:endParaRPr lang="ar-DZ" dirty="0"/>
        </a:p>
      </dgm:t>
    </dgm:pt>
    <dgm:pt modelId="{40949B4A-FDF9-4888-97DD-1AD83CE1B4BD}" type="sibTrans" cxnId="{D8426F13-85A8-4A8B-A00E-69EBA340976D}">
      <dgm:prSet/>
      <dgm:spPr/>
      <dgm:t>
        <a:bodyPr/>
        <a:lstStyle/>
        <a:p>
          <a:pPr rtl="1"/>
          <a:endParaRPr lang="ar-DZ"/>
        </a:p>
      </dgm:t>
    </dgm:pt>
    <dgm:pt modelId="{338CB265-8B2E-4FA5-8A1D-901A4F7FA7CE}">
      <dgm:prSet phldrT="[Texte]" custT="1"/>
      <dgm:spPr/>
      <dgm:t>
        <a:bodyPr/>
        <a:lstStyle/>
        <a:p>
          <a:pPr rtl="1"/>
          <a:r>
            <a:rPr lang="fr-FR" sz="1400" b="1" dirty="0" smtClean="0"/>
            <a:t>JARDIN DE COMMISSARIA</a:t>
          </a:r>
        </a:p>
        <a:p>
          <a:pPr rtl="1"/>
          <a:r>
            <a:rPr lang="ar-DZ" sz="1400" b="1" dirty="0" smtClean="0"/>
            <a:t>حديقة مركز الشرطة</a:t>
          </a:r>
          <a:endParaRPr lang="ar-DZ" sz="1400" b="1" dirty="0"/>
        </a:p>
      </dgm:t>
    </dgm:pt>
    <dgm:pt modelId="{33427475-F370-4311-B159-173F7DD34C29}" type="parTrans" cxnId="{566291F2-8EB0-45E2-BA65-F33990A9C6D5}">
      <dgm:prSet/>
      <dgm:spPr/>
      <dgm:t>
        <a:bodyPr/>
        <a:lstStyle/>
        <a:p>
          <a:pPr rtl="1"/>
          <a:endParaRPr lang="ar-DZ"/>
        </a:p>
      </dgm:t>
    </dgm:pt>
    <dgm:pt modelId="{917BD5ED-A4EB-4BA2-9022-7A3B1C193E06}" type="sibTrans" cxnId="{566291F2-8EB0-45E2-BA65-F33990A9C6D5}">
      <dgm:prSet/>
      <dgm:spPr/>
      <dgm:t>
        <a:bodyPr/>
        <a:lstStyle/>
        <a:p>
          <a:pPr rtl="1"/>
          <a:endParaRPr lang="ar-DZ"/>
        </a:p>
      </dgm:t>
    </dgm:pt>
    <dgm:pt modelId="{54DE818C-8111-4458-A7E1-E468661875C8}">
      <dgm:prSet phldrT="[Texte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DZ" dirty="0"/>
        </a:p>
      </dgm:t>
    </dgm:pt>
    <dgm:pt modelId="{3759CFA4-C061-423F-8109-61DA9FC6F2DF}" type="parTrans" cxnId="{96D1D250-54FA-4160-AF05-36C2BA3EAE34}">
      <dgm:prSet/>
      <dgm:spPr/>
      <dgm:t>
        <a:bodyPr/>
        <a:lstStyle/>
        <a:p>
          <a:pPr rtl="1"/>
          <a:endParaRPr lang="ar-DZ" dirty="0"/>
        </a:p>
      </dgm:t>
    </dgm:pt>
    <dgm:pt modelId="{31016CD5-27D6-4B1D-8B23-A5938177F9FF}" type="sibTrans" cxnId="{96D1D250-54FA-4160-AF05-36C2BA3EAE34}">
      <dgm:prSet/>
      <dgm:spPr/>
      <dgm:t>
        <a:bodyPr/>
        <a:lstStyle/>
        <a:p>
          <a:pPr rtl="1"/>
          <a:endParaRPr lang="ar-DZ"/>
        </a:p>
      </dgm:t>
    </dgm:pt>
    <dgm:pt modelId="{91DF8377-B415-45AC-96F4-37698440C5F2}">
      <dgm:prSet phldrT="[Texte]" custT="1"/>
      <dgm:spPr/>
      <dgm:t>
        <a:bodyPr/>
        <a:lstStyle/>
        <a:p>
          <a:pPr rtl="1"/>
          <a:r>
            <a:rPr lang="ar-DZ" sz="1400" b="1" dirty="0" smtClean="0"/>
            <a:t>هي حديقة اعيدت تهياتها توجد بالقرب من مركز الشرطة ، تقدر مساحتها ب 1050م</a:t>
          </a:r>
          <a:r>
            <a:rPr lang="fr-FR" sz="1400" b="1" dirty="0" smtClean="0"/>
            <a:t>2</a:t>
          </a:r>
          <a:r>
            <a:rPr lang="ar-DZ" sz="1400" b="1" dirty="0" smtClean="0"/>
            <a:t> </a:t>
          </a:r>
        </a:p>
        <a:p>
          <a:pPr rtl="1"/>
          <a:r>
            <a:rPr lang="ar-DZ" sz="1400" b="1" dirty="0" smtClean="0"/>
            <a:t>كما يحتوي على موقف للسيارات </a:t>
          </a:r>
          <a:r>
            <a:rPr lang="fr-FR" sz="1400" b="1" dirty="0" smtClean="0"/>
            <a:t>PARKINGE</a:t>
          </a:r>
        </a:p>
        <a:p>
          <a:pPr rtl="1"/>
          <a:r>
            <a:rPr lang="ar-DZ" sz="1400" b="1" dirty="0" smtClean="0"/>
            <a:t>تحتوي على تمثال للشهيد عيقون علي و ساحة للحفلات و مدرجات للمتفرجين </a:t>
          </a:r>
          <a:endParaRPr lang="ar-DZ" sz="1400" b="1" dirty="0"/>
        </a:p>
      </dgm:t>
    </dgm:pt>
    <dgm:pt modelId="{290611D2-9ADC-44C3-85E3-47B86B60A451}" type="parTrans" cxnId="{D34D843A-9622-43CF-8F0C-E880808223C0}">
      <dgm:prSet/>
      <dgm:spPr/>
      <dgm:t>
        <a:bodyPr/>
        <a:lstStyle/>
        <a:p>
          <a:pPr rtl="1"/>
          <a:endParaRPr lang="ar-DZ" dirty="0"/>
        </a:p>
      </dgm:t>
    </dgm:pt>
    <dgm:pt modelId="{76CCF88A-E268-4830-AD09-6A88353EA0F8}" type="sibTrans" cxnId="{D34D843A-9622-43CF-8F0C-E880808223C0}">
      <dgm:prSet/>
      <dgm:spPr/>
      <dgm:t>
        <a:bodyPr/>
        <a:lstStyle/>
        <a:p>
          <a:pPr rtl="1"/>
          <a:endParaRPr lang="ar-DZ"/>
        </a:p>
      </dgm:t>
    </dgm:pt>
    <dgm:pt modelId="{514293EC-076C-444F-AC29-4E879EE58B16}" type="pres">
      <dgm:prSet presAssocID="{4309A14B-94F2-463D-AB1B-741A5EFAD00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DZ"/>
        </a:p>
      </dgm:t>
    </dgm:pt>
    <dgm:pt modelId="{F7D950D1-38AA-47B2-A68B-C222335B0C9B}" type="pres">
      <dgm:prSet presAssocID="{4BEE1C79-D04B-4DAE-9B2E-76EDE9499B8C}" presName="root" presStyleCnt="0"/>
      <dgm:spPr/>
    </dgm:pt>
    <dgm:pt modelId="{C8EE2E8F-DB49-4F0A-8005-7851CF06312E}" type="pres">
      <dgm:prSet presAssocID="{4BEE1C79-D04B-4DAE-9B2E-76EDE9499B8C}" presName="rootComposite" presStyleCnt="0"/>
      <dgm:spPr/>
    </dgm:pt>
    <dgm:pt modelId="{9D8ABFBD-6656-4378-B483-756DB0C6A1C7}" type="pres">
      <dgm:prSet presAssocID="{4BEE1C79-D04B-4DAE-9B2E-76EDE9499B8C}" presName="rootText" presStyleLbl="node1" presStyleIdx="0" presStyleCnt="2"/>
      <dgm:spPr/>
      <dgm:t>
        <a:bodyPr/>
        <a:lstStyle/>
        <a:p>
          <a:pPr rtl="1"/>
          <a:endParaRPr lang="ar-DZ"/>
        </a:p>
      </dgm:t>
    </dgm:pt>
    <dgm:pt modelId="{0E5E802A-2FC4-4CCE-A993-F896BFB8C96A}" type="pres">
      <dgm:prSet presAssocID="{4BEE1C79-D04B-4DAE-9B2E-76EDE9499B8C}" presName="rootConnector" presStyleLbl="node1" presStyleIdx="0" presStyleCnt="2"/>
      <dgm:spPr/>
      <dgm:t>
        <a:bodyPr/>
        <a:lstStyle/>
        <a:p>
          <a:pPr rtl="1"/>
          <a:endParaRPr lang="ar-DZ"/>
        </a:p>
      </dgm:t>
    </dgm:pt>
    <dgm:pt modelId="{AECE87FA-38BD-4C81-8BAA-03B8D23AC7CE}" type="pres">
      <dgm:prSet presAssocID="{4BEE1C79-D04B-4DAE-9B2E-76EDE9499B8C}" presName="childShape" presStyleCnt="0"/>
      <dgm:spPr/>
    </dgm:pt>
    <dgm:pt modelId="{CAFA98B2-8616-4DA8-95F3-219367DB8E5D}" type="pres">
      <dgm:prSet presAssocID="{30F5518F-6D48-4FB0-8422-14DE2D3267EC}" presName="Name13" presStyleLbl="parChTrans1D2" presStyleIdx="0" presStyleCnt="4"/>
      <dgm:spPr/>
      <dgm:t>
        <a:bodyPr/>
        <a:lstStyle/>
        <a:p>
          <a:pPr rtl="1"/>
          <a:endParaRPr lang="ar-DZ"/>
        </a:p>
      </dgm:t>
    </dgm:pt>
    <dgm:pt modelId="{72F9225B-B661-4588-BC79-707903CEB767}" type="pres">
      <dgm:prSet presAssocID="{3F59F443-D3B4-4072-9673-C1B39F163F24}" presName="childText" presStyleLbl="bgAcc1" presStyleIdx="0" presStyleCnt="4" custScaleX="122738" custScaleY="13249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344A3E69-91D9-4F25-875D-64C6B0D4AC5B}" type="pres">
      <dgm:prSet presAssocID="{A3F8EA30-3BAC-4D2F-8927-5AF0592C28B1}" presName="Name13" presStyleLbl="parChTrans1D2" presStyleIdx="1" presStyleCnt="4"/>
      <dgm:spPr/>
      <dgm:t>
        <a:bodyPr/>
        <a:lstStyle/>
        <a:p>
          <a:pPr rtl="1"/>
          <a:endParaRPr lang="ar-DZ"/>
        </a:p>
      </dgm:t>
    </dgm:pt>
    <dgm:pt modelId="{3C24F0FE-1277-4293-932F-4B5AEBBE827E}" type="pres">
      <dgm:prSet presAssocID="{E3A7FA66-F926-4FA2-81E4-A32B4929D1A1}" presName="childText" presStyleLbl="bgAcc1" presStyleIdx="1" presStyleCnt="4" custScaleY="120676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EE11D884-83C4-44F3-B222-5153F2E072DE}" type="pres">
      <dgm:prSet presAssocID="{338CB265-8B2E-4FA5-8A1D-901A4F7FA7CE}" presName="root" presStyleCnt="0"/>
      <dgm:spPr/>
    </dgm:pt>
    <dgm:pt modelId="{9A3DBDA0-D784-4EAA-A56F-EF90A704F467}" type="pres">
      <dgm:prSet presAssocID="{338CB265-8B2E-4FA5-8A1D-901A4F7FA7CE}" presName="rootComposite" presStyleCnt="0"/>
      <dgm:spPr/>
    </dgm:pt>
    <dgm:pt modelId="{9052784D-D05F-4311-B818-4A693DED96D2}" type="pres">
      <dgm:prSet presAssocID="{338CB265-8B2E-4FA5-8A1D-901A4F7FA7CE}" presName="rootText" presStyleLbl="node1" presStyleIdx="1" presStyleCnt="2"/>
      <dgm:spPr/>
      <dgm:t>
        <a:bodyPr/>
        <a:lstStyle/>
        <a:p>
          <a:pPr rtl="1"/>
          <a:endParaRPr lang="ar-DZ"/>
        </a:p>
      </dgm:t>
    </dgm:pt>
    <dgm:pt modelId="{99CD9DA6-4448-4A8B-89F6-31560B13E048}" type="pres">
      <dgm:prSet presAssocID="{338CB265-8B2E-4FA5-8A1D-901A4F7FA7CE}" presName="rootConnector" presStyleLbl="node1" presStyleIdx="1" presStyleCnt="2"/>
      <dgm:spPr/>
      <dgm:t>
        <a:bodyPr/>
        <a:lstStyle/>
        <a:p>
          <a:pPr rtl="1"/>
          <a:endParaRPr lang="ar-DZ"/>
        </a:p>
      </dgm:t>
    </dgm:pt>
    <dgm:pt modelId="{68B0E485-D7C8-48B0-97A6-7CF13368CD65}" type="pres">
      <dgm:prSet presAssocID="{338CB265-8B2E-4FA5-8A1D-901A4F7FA7CE}" presName="childShape" presStyleCnt="0"/>
      <dgm:spPr/>
    </dgm:pt>
    <dgm:pt modelId="{B049162A-3D1E-4C8D-8389-0425A5E6452E}" type="pres">
      <dgm:prSet presAssocID="{3759CFA4-C061-423F-8109-61DA9FC6F2DF}" presName="Name13" presStyleLbl="parChTrans1D2" presStyleIdx="2" presStyleCnt="4"/>
      <dgm:spPr/>
      <dgm:t>
        <a:bodyPr/>
        <a:lstStyle/>
        <a:p>
          <a:pPr rtl="1"/>
          <a:endParaRPr lang="ar-DZ"/>
        </a:p>
      </dgm:t>
    </dgm:pt>
    <dgm:pt modelId="{2EA7ADD0-1B75-49C7-BD59-EC6C5B130CBB}" type="pres">
      <dgm:prSet presAssocID="{54DE818C-8111-4458-A7E1-E468661875C8}" presName="childText" presStyleLbl="bgAcc1" presStyleIdx="2" presStyleCnt="4" custScaleY="135470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03D4ECED-242E-4646-973A-EE897883B7CE}" type="pres">
      <dgm:prSet presAssocID="{290611D2-9ADC-44C3-85E3-47B86B60A451}" presName="Name13" presStyleLbl="parChTrans1D2" presStyleIdx="3" presStyleCnt="4"/>
      <dgm:spPr/>
      <dgm:t>
        <a:bodyPr/>
        <a:lstStyle/>
        <a:p>
          <a:pPr rtl="1"/>
          <a:endParaRPr lang="ar-DZ"/>
        </a:p>
      </dgm:t>
    </dgm:pt>
    <dgm:pt modelId="{6FDB3D29-7959-426A-9064-618B73BB285C}" type="pres">
      <dgm:prSet presAssocID="{91DF8377-B415-45AC-96F4-37698440C5F2}" presName="childText" presStyleLbl="bgAcc1" presStyleIdx="3" presStyleCnt="4" custScaleY="12068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</dgm:ptLst>
  <dgm:cxnLst>
    <dgm:cxn modelId="{586BD75E-1C07-4BEB-8E71-0CAB78ADD254}" type="presOf" srcId="{E3A7FA66-F926-4FA2-81E4-A32B4929D1A1}" destId="{3C24F0FE-1277-4293-932F-4B5AEBBE827E}" srcOrd="0" destOrd="0" presId="urn:microsoft.com/office/officeart/2005/8/layout/hierarchy3"/>
    <dgm:cxn modelId="{0917D475-4619-4E7F-A06E-D8721C5BC9A3}" type="presOf" srcId="{290611D2-9ADC-44C3-85E3-47B86B60A451}" destId="{03D4ECED-242E-4646-973A-EE897883B7CE}" srcOrd="0" destOrd="0" presId="urn:microsoft.com/office/officeart/2005/8/layout/hierarchy3"/>
    <dgm:cxn modelId="{11F1E0D1-2EE5-4F2F-899A-DB9263A3EFD4}" type="presOf" srcId="{54DE818C-8111-4458-A7E1-E468661875C8}" destId="{2EA7ADD0-1B75-49C7-BD59-EC6C5B130CBB}" srcOrd="0" destOrd="0" presId="urn:microsoft.com/office/officeart/2005/8/layout/hierarchy3"/>
    <dgm:cxn modelId="{54F1BB00-262E-4349-9D22-8DEF9D61F819}" type="presOf" srcId="{4309A14B-94F2-463D-AB1B-741A5EFAD00D}" destId="{514293EC-076C-444F-AC29-4E879EE58B16}" srcOrd="0" destOrd="0" presId="urn:microsoft.com/office/officeart/2005/8/layout/hierarchy3"/>
    <dgm:cxn modelId="{D0247E68-98AF-467F-AA81-E2E410455E06}" type="presOf" srcId="{3759CFA4-C061-423F-8109-61DA9FC6F2DF}" destId="{B049162A-3D1E-4C8D-8389-0425A5E6452E}" srcOrd="0" destOrd="0" presId="urn:microsoft.com/office/officeart/2005/8/layout/hierarchy3"/>
    <dgm:cxn modelId="{6D001476-1D48-43AC-A63D-4BC050AB6852}" type="presOf" srcId="{30F5518F-6D48-4FB0-8422-14DE2D3267EC}" destId="{CAFA98B2-8616-4DA8-95F3-219367DB8E5D}" srcOrd="0" destOrd="0" presId="urn:microsoft.com/office/officeart/2005/8/layout/hierarchy3"/>
    <dgm:cxn modelId="{BD4AC271-D99C-46AE-BFB9-262C2D035958}" srcId="{4BEE1C79-D04B-4DAE-9B2E-76EDE9499B8C}" destId="{3F59F443-D3B4-4072-9673-C1B39F163F24}" srcOrd="0" destOrd="0" parTransId="{30F5518F-6D48-4FB0-8422-14DE2D3267EC}" sibTransId="{84D41DA1-DEFD-4514-9F91-0DD4D6784907}"/>
    <dgm:cxn modelId="{217F61D1-5400-4659-AAA7-B50361D767E9}" type="presOf" srcId="{4BEE1C79-D04B-4DAE-9B2E-76EDE9499B8C}" destId="{9D8ABFBD-6656-4378-B483-756DB0C6A1C7}" srcOrd="0" destOrd="0" presId="urn:microsoft.com/office/officeart/2005/8/layout/hierarchy3"/>
    <dgm:cxn modelId="{A2DD308E-1CA4-4372-BF50-BC517DCF0487}" type="presOf" srcId="{91DF8377-B415-45AC-96F4-37698440C5F2}" destId="{6FDB3D29-7959-426A-9064-618B73BB285C}" srcOrd="0" destOrd="0" presId="urn:microsoft.com/office/officeart/2005/8/layout/hierarchy3"/>
    <dgm:cxn modelId="{0A5F1D1F-2E74-43C4-B12E-F42428FCA7BA}" type="presOf" srcId="{4BEE1C79-D04B-4DAE-9B2E-76EDE9499B8C}" destId="{0E5E802A-2FC4-4CCE-A993-F896BFB8C96A}" srcOrd="1" destOrd="0" presId="urn:microsoft.com/office/officeart/2005/8/layout/hierarchy3"/>
    <dgm:cxn modelId="{96D1D250-54FA-4160-AF05-36C2BA3EAE34}" srcId="{338CB265-8B2E-4FA5-8A1D-901A4F7FA7CE}" destId="{54DE818C-8111-4458-A7E1-E468661875C8}" srcOrd="0" destOrd="0" parTransId="{3759CFA4-C061-423F-8109-61DA9FC6F2DF}" sibTransId="{31016CD5-27D6-4B1D-8B23-A5938177F9FF}"/>
    <dgm:cxn modelId="{8DC5DA21-EB27-43DE-B9F3-A840C7BF8CF3}" type="presOf" srcId="{338CB265-8B2E-4FA5-8A1D-901A4F7FA7CE}" destId="{9052784D-D05F-4311-B818-4A693DED96D2}" srcOrd="0" destOrd="0" presId="urn:microsoft.com/office/officeart/2005/8/layout/hierarchy3"/>
    <dgm:cxn modelId="{CDCED8B6-31E7-4F5F-8DA7-873281E0C5DE}" type="presOf" srcId="{A3F8EA30-3BAC-4D2F-8927-5AF0592C28B1}" destId="{344A3E69-91D9-4F25-875D-64C6B0D4AC5B}" srcOrd="0" destOrd="0" presId="urn:microsoft.com/office/officeart/2005/8/layout/hierarchy3"/>
    <dgm:cxn modelId="{345AC241-FBA4-4267-AC22-F5EAB805803D}" srcId="{4309A14B-94F2-463D-AB1B-741A5EFAD00D}" destId="{4BEE1C79-D04B-4DAE-9B2E-76EDE9499B8C}" srcOrd="0" destOrd="0" parTransId="{4392C020-F426-43CF-9DC4-51E1B251B7A7}" sibTransId="{0F9F66D5-D9AB-464D-833C-85AC965E292A}"/>
    <dgm:cxn modelId="{D34D843A-9622-43CF-8F0C-E880808223C0}" srcId="{338CB265-8B2E-4FA5-8A1D-901A4F7FA7CE}" destId="{91DF8377-B415-45AC-96F4-37698440C5F2}" srcOrd="1" destOrd="0" parTransId="{290611D2-9ADC-44C3-85E3-47B86B60A451}" sibTransId="{76CCF88A-E268-4830-AD09-6A88353EA0F8}"/>
    <dgm:cxn modelId="{1B04225B-9F4F-4377-B717-7911A7215EDC}" type="presOf" srcId="{338CB265-8B2E-4FA5-8A1D-901A4F7FA7CE}" destId="{99CD9DA6-4448-4A8B-89F6-31560B13E048}" srcOrd="1" destOrd="0" presId="urn:microsoft.com/office/officeart/2005/8/layout/hierarchy3"/>
    <dgm:cxn modelId="{D8426F13-85A8-4A8B-A00E-69EBA340976D}" srcId="{4BEE1C79-D04B-4DAE-9B2E-76EDE9499B8C}" destId="{E3A7FA66-F926-4FA2-81E4-A32B4929D1A1}" srcOrd="1" destOrd="0" parTransId="{A3F8EA30-3BAC-4D2F-8927-5AF0592C28B1}" sibTransId="{40949B4A-FDF9-4888-97DD-1AD83CE1B4BD}"/>
    <dgm:cxn modelId="{D9416031-3015-4C07-ABBD-D23BFC747A78}" type="presOf" srcId="{3F59F443-D3B4-4072-9673-C1B39F163F24}" destId="{72F9225B-B661-4588-BC79-707903CEB767}" srcOrd="0" destOrd="0" presId="urn:microsoft.com/office/officeart/2005/8/layout/hierarchy3"/>
    <dgm:cxn modelId="{566291F2-8EB0-45E2-BA65-F33990A9C6D5}" srcId="{4309A14B-94F2-463D-AB1B-741A5EFAD00D}" destId="{338CB265-8B2E-4FA5-8A1D-901A4F7FA7CE}" srcOrd="1" destOrd="0" parTransId="{33427475-F370-4311-B159-173F7DD34C29}" sibTransId="{917BD5ED-A4EB-4BA2-9022-7A3B1C193E06}"/>
    <dgm:cxn modelId="{D3D33F9A-83C5-49C2-8012-2B6D0962D459}" type="presParOf" srcId="{514293EC-076C-444F-AC29-4E879EE58B16}" destId="{F7D950D1-38AA-47B2-A68B-C222335B0C9B}" srcOrd="0" destOrd="0" presId="urn:microsoft.com/office/officeart/2005/8/layout/hierarchy3"/>
    <dgm:cxn modelId="{B4BFDBDD-B092-4E2B-AE47-ECC1B3AC9832}" type="presParOf" srcId="{F7D950D1-38AA-47B2-A68B-C222335B0C9B}" destId="{C8EE2E8F-DB49-4F0A-8005-7851CF06312E}" srcOrd="0" destOrd="0" presId="urn:microsoft.com/office/officeart/2005/8/layout/hierarchy3"/>
    <dgm:cxn modelId="{2FD74572-8248-4A6C-A218-3B02AD12B6C7}" type="presParOf" srcId="{C8EE2E8F-DB49-4F0A-8005-7851CF06312E}" destId="{9D8ABFBD-6656-4378-B483-756DB0C6A1C7}" srcOrd="0" destOrd="0" presId="urn:microsoft.com/office/officeart/2005/8/layout/hierarchy3"/>
    <dgm:cxn modelId="{67C7535E-E4BE-4DD6-B1BE-B082319447A4}" type="presParOf" srcId="{C8EE2E8F-DB49-4F0A-8005-7851CF06312E}" destId="{0E5E802A-2FC4-4CCE-A993-F896BFB8C96A}" srcOrd="1" destOrd="0" presId="urn:microsoft.com/office/officeart/2005/8/layout/hierarchy3"/>
    <dgm:cxn modelId="{ECB8CF2E-E170-4760-A7B5-5BCD3CD41478}" type="presParOf" srcId="{F7D950D1-38AA-47B2-A68B-C222335B0C9B}" destId="{AECE87FA-38BD-4C81-8BAA-03B8D23AC7CE}" srcOrd="1" destOrd="0" presId="urn:microsoft.com/office/officeart/2005/8/layout/hierarchy3"/>
    <dgm:cxn modelId="{A5CF4554-7A4B-4439-8ADA-7808082DC2A2}" type="presParOf" srcId="{AECE87FA-38BD-4C81-8BAA-03B8D23AC7CE}" destId="{CAFA98B2-8616-4DA8-95F3-219367DB8E5D}" srcOrd="0" destOrd="0" presId="urn:microsoft.com/office/officeart/2005/8/layout/hierarchy3"/>
    <dgm:cxn modelId="{B2B005FC-D35C-469A-974A-5CEB7D8C4DA4}" type="presParOf" srcId="{AECE87FA-38BD-4C81-8BAA-03B8D23AC7CE}" destId="{72F9225B-B661-4588-BC79-707903CEB767}" srcOrd="1" destOrd="0" presId="urn:microsoft.com/office/officeart/2005/8/layout/hierarchy3"/>
    <dgm:cxn modelId="{99950975-34EC-43FC-9050-36CA74706924}" type="presParOf" srcId="{AECE87FA-38BD-4C81-8BAA-03B8D23AC7CE}" destId="{344A3E69-91D9-4F25-875D-64C6B0D4AC5B}" srcOrd="2" destOrd="0" presId="urn:microsoft.com/office/officeart/2005/8/layout/hierarchy3"/>
    <dgm:cxn modelId="{F8C24B71-582C-400D-A3A1-AF6B057B9F2F}" type="presParOf" srcId="{AECE87FA-38BD-4C81-8BAA-03B8D23AC7CE}" destId="{3C24F0FE-1277-4293-932F-4B5AEBBE827E}" srcOrd="3" destOrd="0" presId="urn:microsoft.com/office/officeart/2005/8/layout/hierarchy3"/>
    <dgm:cxn modelId="{908048DF-76AA-40F4-A693-E0E571252158}" type="presParOf" srcId="{514293EC-076C-444F-AC29-4E879EE58B16}" destId="{EE11D884-83C4-44F3-B222-5153F2E072DE}" srcOrd="1" destOrd="0" presId="urn:microsoft.com/office/officeart/2005/8/layout/hierarchy3"/>
    <dgm:cxn modelId="{D5F000CC-39C4-49B9-ABE7-FCDDFF7F08F7}" type="presParOf" srcId="{EE11D884-83C4-44F3-B222-5153F2E072DE}" destId="{9A3DBDA0-D784-4EAA-A56F-EF90A704F467}" srcOrd="0" destOrd="0" presId="urn:microsoft.com/office/officeart/2005/8/layout/hierarchy3"/>
    <dgm:cxn modelId="{0187D4EA-3D11-4679-B5DD-E2EC04386BE4}" type="presParOf" srcId="{9A3DBDA0-D784-4EAA-A56F-EF90A704F467}" destId="{9052784D-D05F-4311-B818-4A693DED96D2}" srcOrd="0" destOrd="0" presId="urn:microsoft.com/office/officeart/2005/8/layout/hierarchy3"/>
    <dgm:cxn modelId="{EC28F217-94F2-4715-BD50-73660BF41CC8}" type="presParOf" srcId="{9A3DBDA0-D784-4EAA-A56F-EF90A704F467}" destId="{99CD9DA6-4448-4A8B-89F6-31560B13E048}" srcOrd="1" destOrd="0" presId="urn:microsoft.com/office/officeart/2005/8/layout/hierarchy3"/>
    <dgm:cxn modelId="{CA38A0F0-C5FA-480E-95A8-8F496D86C1DC}" type="presParOf" srcId="{EE11D884-83C4-44F3-B222-5153F2E072DE}" destId="{68B0E485-D7C8-48B0-97A6-7CF13368CD65}" srcOrd="1" destOrd="0" presId="urn:microsoft.com/office/officeart/2005/8/layout/hierarchy3"/>
    <dgm:cxn modelId="{C6665516-F6DA-4B3B-92BB-9D2EAB34EDB8}" type="presParOf" srcId="{68B0E485-D7C8-48B0-97A6-7CF13368CD65}" destId="{B049162A-3D1E-4C8D-8389-0425A5E6452E}" srcOrd="0" destOrd="0" presId="urn:microsoft.com/office/officeart/2005/8/layout/hierarchy3"/>
    <dgm:cxn modelId="{5B48836F-47BF-47AD-A7BB-316CC19746F6}" type="presParOf" srcId="{68B0E485-D7C8-48B0-97A6-7CF13368CD65}" destId="{2EA7ADD0-1B75-49C7-BD59-EC6C5B130CBB}" srcOrd="1" destOrd="0" presId="urn:microsoft.com/office/officeart/2005/8/layout/hierarchy3"/>
    <dgm:cxn modelId="{3FD71AAC-AD1A-4AF6-BAD7-E0C092411AEE}" type="presParOf" srcId="{68B0E485-D7C8-48B0-97A6-7CF13368CD65}" destId="{03D4ECED-242E-4646-973A-EE897883B7CE}" srcOrd="2" destOrd="0" presId="urn:microsoft.com/office/officeart/2005/8/layout/hierarchy3"/>
    <dgm:cxn modelId="{AB08EEB4-0B8F-4EEC-9AFB-6550781A1A8A}" type="presParOf" srcId="{68B0E485-D7C8-48B0-97A6-7CF13368CD65}" destId="{6FDB3D29-7959-426A-9064-618B73BB285C}" srcOrd="3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5832B3F-B953-4C38-847D-54B2BFD50F03}" type="doc">
      <dgm:prSet loTypeId="urn:microsoft.com/office/officeart/2005/8/layout/radial1" loCatId="cycle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pPr rtl="1"/>
          <a:endParaRPr lang="ar-DZ"/>
        </a:p>
      </dgm:t>
    </dgm:pt>
    <dgm:pt modelId="{F5076480-BEB9-4768-AC20-268A4945FF72}">
      <dgm:prSet phldrT="[Texte]"/>
      <dgm:spPr/>
      <dgm:t>
        <a:bodyPr/>
        <a:lstStyle/>
        <a:p>
          <a:pPr rtl="1"/>
          <a:r>
            <a:rPr lang="ar-DZ" dirty="0" smtClean="0"/>
            <a:t>المساحات الخضراء</a:t>
          </a:r>
          <a:endParaRPr lang="ar-DZ" dirty="0"/>
        </a:p>
      </dgm:t>
    </dgm:pt>
    <dgm:pt modelId="{49F9FD72-7DF5-40A1-94AB-4C113A723C13}" type="parTrans" cxnId="{89852744-3D0B-4634-ACDA-AEA11CD33B0E}">
      <dgm:prSet/>
      <dgm:spPr/>
      <dgm:t>
        <a:bodyPr/>
        <a:lstStyle/>
        <a:p>
          <a:pPr rtl="1"/>
          <a:endParaRPr lang="ar-DZ"/>
        </a:p>
      </dgm:t>
    </dgm:pt>
    <dgm:pt modelId="{FF4BD0DA-D75D-4C2C-9233-9442BD0C2899}" type="sibTrans" cxnId="{89852744-3D0B-4634-ACDA-AEA11CD33B0E}">
      <dgm:prSet/>
      <dgm:spPr/>
      <dgm:t>
        <a:bodyPr/>
        <a:lstStyle/>
        <a:p>
          <a:pPr rtl="1"/>
          <a:endParaRPr lang="ar-DZ"/>
        </a:p>
      </dgm:t>
    </dgm:pt>
    <dgm:pt modelId="{50F3DDE1-6C1B-400D-A46F-A8CF0CCCC438}">
      <dgm:prSet phldrT="[Texte]"/>
      <dgm:spPr/>
      <dgm:t>
        <a:bodyPr/>
        <a:lstStyle/>
        <a:p>
          <a:pPr rtl="1"/>
          <a:r>
            <a:rPr lang="ar-DZ" dirty="0" smtClean="0"/>
            <a:t>طول طريق الجامعة إلى غاية 166 مسكن</a:t>
          </a:r>
          <a:endParaRPr lang="ar-DZ" dirty="0"/>
        </a:p>
      </dgm:t>
    </dgm:pt>
    <dgm:pt modelId="{876B6238-36B4-4B8F-916B-80247B8ED6A8}" type="parTrans" cxnId="{233F715B-F4F4-4EC8-9DFD-1B5008D77C9F}">
      <dgm:prSet/>
      <dgm:spPr/>
      <dgm:t>
        <a:bodyPr/>
        <a:lstStyle/>
        <a:p>
          <a:pPr rtl="1"/>
          <a:endParaRPr lang="ar-DZ"/>
        </a:p>
      </dgm:t>
    </dgm:pt>
    <dgm:pt modelId="{FF6DC1A4-4670-4466-BB5A-738D74B28598}" type="sibTrans" cxnId="{233F715B-F4F4-4EC8-9DFD-1B5008D77C9F}">
      <dgm:prSet/>
      <dgm:spPr/>
      <dgm:t>
        <a:bodyPr/>
        <a:lstStyle/>
        <a:p>
          <a:pPr rtl="1"/>
          <a:endParaRPr lang="ar-DZ"/>
        </a:p>
      </dgm:t>
    </dgm:pt>
    <dgm:pt modelId="{E8B09C97-5CA8-4411-A3DA-E0A7F1CCE8A7}">
      <dgm:prSet phldrT="[Texte]"/>
      <dgm:spPr/>
      <dgm:t>
        <a:bodyPr/>
        <a:lstStyle/>
        <a:p>
          <a:pPr rtl="1"/>
          <a:r>
            <a:rPr lang="ar-DZ" dirty="0" smtClean="0"/>
            <a:t>طريق رقم 05 إلى غاية نزل نسيم </a:t>
          </a:r>
          <a:endParaRPr lang="ar-DZ" dirty="0"/>
        </a:p>
      </dgm:t>
    </dgm:pt>
    <dgm:pt modelId="{CA9F55CF-1EAF-49A7-9208-ADC4E1E7063B}" type="parTrans" cxnId="{86D9A814-4E2D-4318-AEFD-2262B6FFA604}">
      <dgm:prSet/>
      <dgm:spPr/>
      <dgm:t>
        <a:bodyPr/>
        <a:lstStyle/>
        <a:p>
          <a:pPr rtl="1"/>
          <a:endParaRPr lang="ar-DZ"/>
        </a:p>
      </dgm:t>
    </dgm:pt>
    <dgm:pt modelId="{24F4339A-38CE-4744-B086-B8ACB38E0E99}" type="sibTrans" cxnId="{86D9A814-4E2D-4318-AEFD-2262B6FFA604}">
      <dgm:prSet/>
      <dgm:spPr/>
      <dgm:t>
        <a:bodyPr/>
        <a:lstStyle/>
        <a:p>
          <a:pPr rtl="1"/>
          <a:endParaRPr lang="ar-DZ"/>
        </a:p>
      </dgm:t>
    </dgm:pt>
    <dgm:pt modelId="{7949198A-D5E9-4638-B3E1-7E2709C2EE7E}">
      <dgm:prSet phldrT="[Texte]"/>
      <dgm:spPr/>
      <dgm:t>
        <a:bodyPr/>
        <a:lstStyle/>
        <a:p>
          <a:pPr rtl="1"/>
          <a:r>
            <a:rPr lang="ar-DZ" dirty="0" smtClean="0"/>
            <a:t>حي الثورة</a:t>
          </a:r>
          <a:endParaRPr lang="ar-DZ" dirty="0"/>
        </a:p>
      </dgm:t>
    </dgm:pt>
    <dgm:pt modelId="{EB8C6FA8-5EE9-4D09-AB46-0E3BAB2E7DDE}" type="parTrans" cxnId="{5288EDA9-D22B-445D-9A36-2EC89422156F}">
      <dgm:prSet/>
      <dgm:spPr/>
      <dgm:t>
        <a:bodyPr/>
        <a:lstStyle/>
        <a:p>
          <a:pPr rtl="1"/>
          <a:endParaRPr lang="ar-DZ"/>
        </a:p>
      </dgm:t>
    </dgm:pt>
    <dgm:pt modelId="{A012A01B-4B63-4C8D-835E-44D3D5B0BFEB}" type="sibTrans" cxnId="{5288EDA9-D22B-445D-9A36-2EC89422156F}">
      <dgm:prSet/>
      <dgm:spPr/>
      <dgm:t>
        <a:bodyPr/>
        <a:lstStyle/>
        <a:p>
          <a:pPr rtl="1"/>
          <a:endParaRPr lang="ar-DZ"/>
        </a:p>
      </dgm:t>
    </dgm:pt>
    <dgm:pt modelId="{2494BC14-A39D-4744-8893-E54AF2A021D4}">
      <dgm:prSet phldrT="[Texte]"/>
      <dgm:spPr/>
      <dgm:t>
        <a:bodyPr/>
        <a:lstStyle/>
        <a:p>
          <a:pPr rtl="1"/>
          <a:r>
            <a:rPr lang="ar-DZ" dirty="0" smtClean="0"/>
            <a:t>من ناحية الدرك الوطني إلى غاية 1100 مسكن </a:t>
          </a:r>
          <a:endParaRPr lang="ar-DZ" dirty="0"/>
        </a:p>
      </dgm:t>
    </dgm:pt>
    <dgm:pt modelId="{75E8B575-57C5-4D54-8FC2-F6C49A55B103}" type="parTrans" cxnId="{AD8FE3B6-88B0-4412-BA86-ADF816394EA0}">
      <dgm:prSet/>
      <dgm:spPr/>
      <dgm:t>
        <a:bodyPr/>
        <a:lstStyle/>
        <a:p>
          <a:pPr rtl="1"/>
          <a:endParaRPr lang="ar-DZ"/>
        </a:p>
      </dgm:t>
    </dgm:pt>
    <dgm:pt modelId="{8307EA9E-4B4E-49CA-A085-31CED7D84F7B}" type="sibTrans" cxnId="{AD8FE3B6-88B0-4412-BA86-ADF816394EA0}">
      <dgm:prSet/>
      <dgm:spPr/>
      <dgm:t>
        <a:bodyPr/>
        <a:lstStyle/>
        <a:p>
          <a:pPr rtl="1"/>
          <a:endParaRPr lang="ar-DZ"/>
        </a:p>
      </dgm:t>
    </dgm:pt>
    <dgm:pt modelId="{47B49255-D226-4DF7-A2DB-92009B4BD552}" type="pres">
      <dgm:prSet presAssocID="{D5832B3F-B953-4C38-847D-54B2BFD50F0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38B0646-303F-45DF-A774-1B1B0BC489F9}" type="pres">
      <dgm:prSet presAssocID="{F5076480-BEB9-4768-AC20-268A4945FF72}" presName="centerShape" presStyleLbl="node0" presStyleIdx="0" presStyleCnt="1"/>
      <dgm:spPr/>
    </dgm:pt>
    <dgm:pt modelId="{5D299D58-531F-4165-AF31-89B48E1E0238}" type="pres">
      <dgm:prSet presAssocID="{876B6238-36B4-4B8F-916B-80247B8ED6A8}" presName="Name9" presStyleLbl="parChTrans1D2" presStyleIdx="0" presStyleCnt="4"/>
      <dgm:spPr/>
    </dgm:pt>
    <dgm:pt modelId="{B988D565-3214-424B-A794-54729F41BA00}" type="pres">
      <dgm:prSet presAssocID="{876B6238-36B4-4B8F-916B-80247B8ED6A8}" presName="connTx" presStyleLbl="parChTrans1D2" presStyleIdx="0" presStyleCnt="4"/>
      <dgm:spPr/>
    </dgm:pt>
    <dgm:pt modelId="{B7ADC0BF-D0C6-466B-867C-0EA279FA1CB0}" type="pres">
      <dgm:prSet presAssocID="{50F3DDE1-6C1B-400D-A46F-A8CF0CCCC43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B04ACD53-C4FF-4A83-A098-A0B395218F0C}" type="pres">
      <dgm:prSet presAssocID="{CA9F55CF-1EAF-49A7-9208-ADC4E1E7063B}" presName="Name9" presStyleLbl="parChTrans1D2" presStyleIdx="1" presStyleCnt="4"/>
      <dgm:spPr/>
    </dgm:pt>
    <dgm:pt modelId="{B3283916-08B7-4754-97FC-A20C0B8E1B00}" type="pres">
      <dgm:prSet presAssocID="{CA9F55CF-1EAF-49A7-9208-ADC4E1E7063B}" presName="connTx" presStyleLbl="parChTrans1D2" presStyleIdx="1" presStyleCnt="4"/>
      <dgm:spPr/>
    </dgm:pt>
    <dgm:pt modelId="{19DE8C44-D23F-4C63-AC57-DA2149843769}" type="pres">
      <dgm:prSet presAssocID="{E8B09C97-5CA8-4411-A3DA-E0A7F1CCE8A7}" presName="node" presStyleLbl="node1" presStyleIdx="1" presStyleCnt="4" custRadScaleRad="116051" custRadScaleInc="73067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0B979F30-446C-4981-8921-3269F2552ED5}" type="pres">
      <dgm:prSet presAssocID="{EB8C6FA8-5EE9-4D09-AB46-0E3BAB2E7DDE}" presName="Name9" presStyleLbl="parChTrans1D2" presStyleIdx="2" presStyleCnt="4"/>
      <dgm:spPr/>
    </dgm:pt>
    <dgm:pt modelId="{4415A6AB-99F2-45CC-800B-38F4A2C494F8}" type="pres">
      <dgm:prSet presAssocID="{EB8C6FA8-5EE9-4D09-AB46-0E3BAB2E7DDE}" presName="connTx" presStyleLbl="parChTrans1D2" presStyleIdx="2" presStyleCnt="4"/>
      <dgm:spPr/>
    </dgm:pt>
    <dgm:pt modelId="{5E079541-524B-4A0E-896B-FA946A77CF14}" type="pres">
      <dgm:prSet presAssocID="{7949198A-D5E9-4638-B3E1-7E2709C2EE7E}" presName="node" presStyleLbl="node1" presStyleIdx="2" presStyleCnt="4">
        <dgm:presLayoutVars>
          <dgm:bulletEnabled val="1"/>
        </dgm:presLayoutVars>
      </dgm:prSet>
      <dgm:spPr/>
    </dgm:pt>
    <dgm:pt modelId="{7579CEA0-3901-4FBC-83B3-A4E246FDE17D}" type="pres">
      <dgm:prSet presAssocID="{75E8B575-57C5-4D54-8FC2-F6C49A55B103}" presName="Name9" presStyleLbl="parChTrans1D2" presStyleIdx="3" presStyleCnt="4"/>
      <dgm:spPr/>
    </dgm:pt>
    <dgm:pt modelId="{385844B1-5308-45F1-B404-01E15241A565}" type="pres">
      <dgm:prSet presAssocID="{75E8B575-57C5-4D54-8FC2-F6C49A55B103}" presName="connTx" presStyleLbl="parChTrans1D2" presStyleIdx="3" presStyleCnt="4"/>
      <dgm:spPr/>
    </dgm:pt>
    <dgm:pt modelId="{6801DBCB-3582-4409-AB38-83D8EFB843C2}" type="pres">
      <dgm:prSet presAssocID="{2494BC14-A39D-4744-8893-E54AF2A021D4}" presName="node" presStyleLbl="node1" presStyleIdx="3" presStyleCnt="4">
        <dgm:presLayoutVars>
          <dgm:bulletEnabled val="1"/>
        </dgm:presLayoutVars>
      </dgm:prSet>
      <dgm:spPr/>
    </dgm:pt>
  </dgm:ptLst>
  <dgm:cxnLst>
    <dgm:cxn modelId="{79EADB95-1890-4F77-8F45-98AB6C0B97AD}" type="presOf" srcId="{F5076480-BEB9-4768-AC20-268A4945FF72}" destId="{038B0646-303F-45DF-A774-1B1B0BC489F9}" srcOrd="0" destOrd="0" presId="urn:microsoft.com/office/officeart/2005/8/layout/radial1"/>
    <dgm:cxn modelId="{86D9A814-4E2D-4318-AEFD-2262B6FFA604}" srcId="{F5076480-BEB9-4768-AC20-268A4945FF72}" destId="{E8B09C97-5CA8-4411-A3DA-E0A7F1CCE8A7}" srcOrd="1" destOrd="0" parTransId="{CA9F55CF-1EAF-49A7-9208-ADC4E1E7063B}" sibTransId="{24F4339A-38CE-4744-B086-B8ACB38E0E99}"/>
    <dgm:cxn modelId="{89852744-3D0B-4634-ACDA-AEA11CD33B0E}" srcId="{D5832B3F-B953-4C38-847D-54B2BFD50F03}" destId="{F5076480-BEB9-4768-AC20-268A4945FF72}" srcOrd="0" destOrd="0" parTransId="{49F9FD72-7DF5-40A1-94AB-4C113A723C13}" sibTransId="{FF4BD0DA-D75D-4C2C-9233-9442BD0C2899}"/>
    <dgm:cxn modelId="{FB6B9803-1A5D-4BD9-B3B8-F1180E1D776F}" type="presOf" srcId="{876B6238-36B4-4B8F-916B-80247B8ED6A8}" destId="{B988D565-3214-424B-A794-54729F41BA00}" srcOrd="1" destOrd="0" presId="urn:microsoft.com/office/officeart/2005/8/layout/radial1"/>
    <dgm:cxn modelId="{D65FC0F7-647F-45DD-BDC6-DD2891DF5D5C}" type="presOf" srcId="{75E8B575-57C5-4D54-8FC2-F6C49A55B103}" destId="{7579CEA0-3901-4FBC-83B3-A4E246FDE17D}" srcOrd="0" destOrd="0" presId="urn:microsoft.com/office/officeart/2005/8/layout/radial1"/>
    <dgm:cxn modelId="{233F715B-F4F4-4EC8-9DFD-1B5008D77C9F}" srcId="{F5076480-BEB9-4768-AC20-268A4945FF72}" destId="{50F3DDE1-6C1B-400D-A46F-A8CF0CCCC438}" srcOrd="0" destOrd="0" parTransId="{876B6238-36B4-4B8F-916B-80247B8ED6A8}" sibTransId="{FF6DC1A4-4670-4466-BB5A-738D74B28598}"/>
    <dgm:cxn modelId="{AD8FE3B6-88B0-4412-BA86-ADF816394EA0}" srcId="{F5076480-BEB9-4768-AC20-268A4945FF72}" destId="{2494BC14-A39D-4744-8893-E54AF2A021D4}" srcOrd="3" destOrd="0" parTransId="{75E8B575-57C5-4D54-8FC2-F6C49A55B103}" sibTransId="{8307EA9E-4B4E-49CA-A085-31CED7D84F7B}"/>
    <dgm:cxn modelId="{0C8D6482-679F-4C06-A2E6-D519AB5901EA}" type="presOf" srcId="{7949198A-D5E9-4638-B3E1-7E2709C2EE7E}" destId="{5E079541-524B-4A0E-896B-FA946A77CF14}" srcOrd="0" destOrd="0" presId="urn:microsoft.com/office/officeart/2005/8/layout/radial1"/>
    <dgm:cxn modelId="{838843D0-7BE4-4A7E-810C-7CE18721046E}" type="presOf" srcId="{E8B09C97-5CA8-4411-A3DA-E0A7F1CCE8A7}" destId="{19DE8C44-D23F-4C63-AC57-DA2149843769}" srcOrd="0" destOrd="0" presId="urn:microsoft.com/office/officeart/2005/8/layout/radial1"/>
    <dgm:cxn modelId="{A5194DD2-18F5-4A04-99E1-1AC9F220831D}" type="presOf" srcId="{CA9F55CF-1EAF-49A7-9208-ADC4E1E7063B}" destId="{B04ACD53-C4FF-4A83-A098-A0B395218F0C}" srcOrd="0" destOrd="0" presId="urn:microsoft.com/office/officeart/2005/8/layout/radial1"/>
    <dgm:cxn modelId="{6FA8A4D7-8426-4ED3-8945-E3200A855B27}" type="presOf" srcId="{876B6238-36B4-4B8F-916B-80247B8ED6A8}" destId="{5D299D58-531F-4165-AF31-89B48E1E0238}" srcOrd="0" destOrd="0" presId="urn:microsoft.com/office/officeart/2005/8/layout/radial1"/>
    <dgm:cxn modelId="{6D5F698F-7104-4A6F-A1A9-E103686827E7}" type="presOf" srcId="{EB8C6FA8-5EE9-4D09-AB46-0E3BAB2E7DDE}" destId="{4415A6AB-99F2-45CC-800B-38F4A2C494F8}" srcOrd="1" destOrd="0" presId="urn:microsoft.com/office/officeart/2005/8/layout/radial1"/>
    <dgm:cxn modelId="{500CD3DE-490B-48F6-9A5C-59C5D251B8DD}" type="presOf" srcId="{75E8B575-57C5-4D54-8FC2-F6C49A55B103}" destId="{385844B1-5308-45F1-B404-01E15241A565}" srcOrd="1" destOrd="0" presId="urn:microsoft.com/office/officeart/2005/8/layout/radial1"/>
    <dgm:cxn modelId="{7EEF7EE9-0D43-4F0C-9952-47012846723E}" type="presOf" srcId="{CA9F55CF-1EAF-49A7-9208-ADC4E1E7063B}" destId="{B3283916-08B7-4754-97FC-A20C0B8E1B00}" srcOrd="1" destOrd="0" presId="urn:microsoft.com/office/officeart/2005/8/layout/radial1"/>
    <dgm:cxn modelId="{D6FDE3BC-587E-47CE-BEED-2E508BFDAEA6}" type="presOf" srcId="{50F3DDE1-6C1B-400D-A46F-A8CF0CCCC438}" destId="{B7ADC0BF-D0C6-466B-867C-0EA279FA1CB0}" srcOrd="0" destOrd="0" presId="urn:microsoft.com/office/officeart/2005/8/layout/radial1"/>
    <dgm:cxn modelId="{6EC21EA9-1303-48A1-8176-DF954E85F8E3}" type="presOf" srcId="{EB8C6FA8-5EE9-4D09-AB46-0E3BAB2E7DDE}" destId="{0B979F30-446C-4981-8921-3269F2552ED5}" srcOrd="0" destOrd="0" presId="urn:microsoft.com/office/officeart/2005/8/layout/radial1"/>
    <dgm:cxn modelId="{5288EDA9-D22B-445D-9A36-2EC89422156F}" srcId="{F5076480-BEB9-4768-AC20-268A4945FF72}" destId="{7949198A-D5E9-4638-B3E1-7E2709C2EE7E}" srcOrd="2" destOrd="0" parTransId="{EB8C6FA8-5EE9-4D09-AB46-0E3BAB2E7DDE}" sibTransId="{A012A01B-4B63-4C8D-835E-44D3D5B0BFEB}"/>
    <dgm:cxn modelId="{7AB2F67E-B72A-4098-AE44-A313DAE19740}" type="presOf" srcId="{2494BC14-A39D-4744-8893-E54AF2A021D4}" destId="{6801DBCB-3582-4409-AB38-83D8EFB843C2}" srcOrd="0" destOrd="0" presId="urn:microsoft.com/office/officeart/2005/8/layout/radial1"/>
    <dgm:cxn modelId="{AE1BE39C-2B7C-4E35-B7D4-12E9FB90AFA0}" type="presOf" srcId="{D5832B3F-B953-4C38-847D-54B2BFD50F03}" destId="{47B49255-D226-4DF7-A2DB-92009B4BD552}" srcOrd="0" destOrd="0" presId="urn:microsoft.com/office/officeart/2005/8/layout/radial1"/>
    <dgm:cxn modelId="{68F7D307-9C14-41E1-A67E-7183A518BCF8}" type="presParOf" srcId="{47B49255-D226-4DF7-A2DB-92009B4BD552}" destId="{038B0646-303F-45DF-A774-1B1B0BC489F9}" srcOrd="0" destOrd="0" presId="urn:microsoft.com/office/officeart/2005/8/layout/radial1"/>
    <dgm:cxn modelId="{98662A21-F651-4C75-BCB3-C9D31AC9CB1F}" type="presParOf" srcId="{47B49255-D226-4DF7-A2DB-92009B4BD552}" destId="{5D299D58-531F-4165-AF31-89B48E1E0238}" srcOrd="1" destOrd="0" presId="urn:microsoft.com/office/officeart/2005/8/layout/radial1"/>
    <dgm:cxn modelId="{D39E9CEA-4370-4A24-B51A-95B8A2D22FD9}" type="presParOf" srcId="{5D299D58-531F-4165-AF31-89B48E1E0238}" destId="{B988D565-3214-424B-A794-54729F41BA00}" srcOrd="0" destOrd="0" presId="urn:microsoft.com/office/officeart/2005/8/layout/radial1"/>
    <dgm:cxn modelId="{EF37A7AD-68DE-42BC-83CF-F9AB8782F636}" type="presParOf" srcId="{47B49255-D226-4DF7-A2DB-92009B4BD552}" destId="{B7ADC0BF-D0C6-466B-867C-0EA279FA1CB0}" srcOrd="2" destOrd="0" presId="urn:microsoft.com/office/officeart/2005/8/layout/radial1"/>
    <dgm:cxn modelId="{E8D5C266-9B9E-4556-A550-A364802932D0}" type="presParOf" srcId="{47B49255-D226-4DF7-A2DB-92009B4BD552}" destId="{B04ACD53-C4FF-4A83-A098-A0B395218F0C}" srcOrd="3" destOrd="0" presId="urn:microsoft.com/office/officeart/2005/8/layout/radial1"/>
    <dgm:cxn modelId="{64F404CD-C729-439B-8B61-706EF6804B69}" type="presParOf" srcId="{B04ACD53-C4FF-4A83-A098-A0B395218F0C}" destId="{B3283916-08B7-4754-97FC-A20C0B8E1B00}" srcOrd="0" destOrd="0" presId="urn:microsoft.com/office/officeart/2005/8/layout/radial1"/>
    <dgm:cxn modelId="{C93B4BA0-A4E3-4FFA-8EEC-63325191D690}" type="presParOf" srcId="{47B49255-D226-4DF7-A2DB-92009B4BD552}" destId="{19DE8C44-D23F-4C63-AC57-DA2149843769}" srcOrd="4" destOrd="0" presId="urn:microsoft.com/office/officeart/2005/8/layout/radial1"/>
    <dgm:cxn modelId="{C42E216B-A4CE-4AF5-8495-E1566C150989}" type="presParOf" srcId="{47B49255-D226-4DF7-A2DB-92009B4BD552}" destId="{0B979F30-446C-4981-8921-3269F2552ED5}" srcOrd="5" destOrd="0" presId="urn:microsoft.com/office/officeart/2005/8/layout/radial1"/>
    <dgm:cxn modelId="{28B8625C-96BB-4BD4-867C-EA96140EDC9F}" type="presParOf" srcId="{0B979F30-446C-4981-8921-3269F2552ED5}" destId="{4415A6AB-99F2-45CC-800B-38F4A2C494F8}" srcOrd="0" destOrd="0" presId="urn:microsoft.com/office/officeart/2005/8/layout/radial1"/>
    <dgm:cxn modelId="{09A345B6-44C2-4423-BFD1-891C05BFE40E}" type="presParOf" srcId="{47B49255-D226-4DF7-A2DB-92009B4BD552}" destId="{5E079541-524B-4A0E-896B-FA946A77CF14}" srcOrd="6" destOrd="0" presId="urn:microsoft.com/office/officeart/2005/8/layout/radial1"/>
    <dgm:cxn modelId="{A9D29CD5-D4D8-435B-B41F-AEED2D17FAE4}" type="presParOf" srcId="{47B49255-D226-4DF7-A2DB-92009B4BD552}" destId="{7579CEA0-3901-4FBC-83B3-A4E246FDE17D}" srcOrd="7" destOrd="0" presId="urn:microsoft.com/office/officeart/2005/8/layout/radial1"/>
    <dgm:cxn modelId="{137198F4-2994-4970-9B42-01BDAAB1EF73}" type="presParOf" srcId="{7579CEA0-3901-4FBC-83B3-A4E246FDE17D}" destId="{385844B1-5308-45F1-B404-01E15241A565}" srcOrd="0" destOrd="0" presId="urn:microsoft.com/office/officeart/2005/8/layout/radial1"/>
    <dgm:cxn modelId="{B728CDC9-1672-4074-90CF-46D1EB01D8DB}" type="presParOf" srcId="{47B49255-D226-4DF7-A2DB-92009B4BD552}" destId="{6801DBCB-3582-4409-AB38-83D8EFB843C2}" srcOrd="8" destOrd="0" presId="urn:microsoft.com/office/officeart/2005/8/layout/radial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C1914D-59AD-46A1-9728-F8366E5F13D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12F358E1-9C22-4D2C-ABA1-3837FEFD4CBA}">
      <dgm:prSet phldrT="[Texte]" custT="1"/>
      <dgm:spPr/>
      <dgm:t>
        <a:bodyPr/>
        <a:lstStyle/>
        <a:p>
          <a:pPr rtl="1"/>
          <a:r>
            <a:rPr lang="ar-DZ" sz="1400" b="1" dirty="0" smtClean="0"/>
            <a:t>طريق رقم 05 إلى غاية نزل نسيم</a:t>
          </a:r>
          <a:endParaRPr lang="ar-DZ" sz="1400" b="1" dirty="0"/>
        </a:p>
      </dgm:t>
    </dgm:pt>
    <dgm:pt modelId="{2A129E22-98DB-4583-B40E-AD4EC4DA2777}" type="parTrans" cxnId="{65EAB3D7-0D28-4896-B5B0-00D1504CAFFC}">
      <dgm:prSet/>
      <dgm:spPr/>
      <dgm:t>
        <a:bodyPr/>
        <a:lstStyle/>
        <a:p>
          <a:pPr rtl="1"/>
          <a:endParaRPr lang="ar-DZ"/>
        </a:p>
      </dgm:t>
    </dgm:pt>
    <dgm:pt modelId="{6D5F0D9D-4CEA-4ABF-90C0-37C09D439FFF}" type="sibTrans" cxnId="{65EAB3D7-0D28-4896-B5B0-00D1504CAFFC}">
      <dgm:prSet/>
      <dgm:spPr/>
      <dgm:t>
        <a:bodyPr/>
        <a:lstStyle/>
        <a:p>
          <a:pPr rtl="1"/>
          <a:endParaRPr lang="ar-DZ"/>
        </a:p>
      </dgm:t>
    </dgm:pt>
    <dgm:pt modelId="{E84C81B2-C188-4F7D-8729-17A76BA84390}">
      <dgm:prSet phldrT="[Texte]" custT="1"/>
      <dgm:spPr/>
      <dgm:t>
        <a:bodyPr/>
        <a:lstStyle/>
        <a:p>
          <a:pPr rtl="1"/>
          <a:r>
            <a:rPr lang="ar-DZ" sz="2000" dirty="0" smtClean="0"/>
            <a:t>يبلغ طوله حوالي 1200م</a:t>
          </a:r>
          <a:r>
            <a:rPr lang="ar-DZ" sz="800" dirty="0" smtClean="0"/>
            <a:t>2</a:t>
          </a:r>
          <a:endParaRPr lang="ar-DZ" sz="800" dirty="0"/>
        </a:p>
      </dgm:t>
    </dgm:pt>
    <dgm:pt modelId="{6DEF26FD-B393-451F-87A1-2396B92A9761}" type="parTrans" cxnId="{99E96624-D253-4DB5-9513-6B64E4C4315F}">
      <dgm:prSet/>
      <dgm:spPr/>
      <dgm:t>
        <a:bodyPr/>
        <a:lstStyle/>
        <a:p>
          <a:pPr rtl="1"/>
          <a:endParaRPr lang="ar-DZ"/>
        </a:p>
      </dgm:t>
    </dgm:pt>
    <dgm:pt modelId="{D891D84F-39B5-435E-90F2-1358D012EB8D}" type="sibTrans" cxnId="{99E96624-D253-4DB5-9513-6B64E4C4315F}">
      <dgm:prSet/>
      <dgm:spPr/>
      <dgm:t>
        <a:bodyPr/>
        <a:lstStyle/>
        <a:p>
          <a:pPr rtl="1"/>
          <a:endParaRPr lang="ar-DZ"/>
        </a:p>
      </dgm:t>
    </dgm:pt>
    <dgm:pt modelId="{C5A563F2-009E-4249-96C5-F23DD66E55B5}">
      <dgm:prSet phldrT="[Texte]" custT="1"/>
      <dgm:spPr/>
      <dgm:t>
        <a:bodyPr/>
        <a:lstStyle/>
        <a:p>
          <a:pPr rtl="1"/>
          <a:r>
            <a:rPr lang="ar-DZ" sz="2000" dirty="0" smtClean="0"/>
            <a:t>طريق فيه أشجار </a:t>
          </a:r>
          <a:r>
            <a:rPr lang="fr-FR" sz="2000" dirty="0" smtClean="0"/>
            <a:t>alignement boisé</a:t>
          </a:r>
          <a:endParaRPr lang="ar-DZ" sz="2000" dirty="0"/>
        </a:p>
      </dgm:t>
    </dgm:pt>
    <dgm:pt modelId="{17C22007-1A87-4EC3-940A-30BC29545A0C}" type="parTrans" cxnId="{0EA979B2-0A19-4F51-9E4B-3C76C6DF4D61}">
      <dgm:prSet/>
      <dgm:spPr/>
      <dgm:t>
        <a:bodyPr/>
        <a:lstStyle/>
        <a:p>
          <a:pPr rtl="1"/>
          <a:endParaRPr lang="ar-DZ"/>
        </a:p>
      </dgm:t>
    </dgm:pt>
    <dgm:pt modelId="{6784AF91-35A0-4712-A69D-DF62B60D248F}" type="sibTrans" cxnId="{0EA979B2-0A19-4F51-9E4B-3C76C6DF4D61}">
      <dgm:prSet/>
      <dgm:spPr/>
      <dgm:t>
        <a:bodyPr/>
        <a:lstStyle/>
        <a:p>
          <a:pPr rtl="1"/>
          <a:endParaRPr lang="ar-DZ"/>
        </a:p>
      </dgm:t>
    </dgm:pt>
    <dgm:pt modelId="{EE13621F-F41D-4232-A73F-E343209933D4}">
      <dgm:prSet phldrT="[Texte]" custT="1"/>
      <dgm:spPr/>
      <dgm:t>
        <a:bodyPr/>
        <a:lstStyle/>
        <a:p>
          <a:pPr rtl="1"/>
          <a:r>
            <a:rPr lang="ar-DZ" sz="1400" b="1" dirty="0" smtClean="0"/>
            <a:t>حي الثورة</a:t>
          </a:r>
          <a:endParaRPr lang="ar-DZ" sz="1400" b="1" dirty="0"/>
        </a:p>
      </dgm:t>
    </dgm:pt>
    <dgm:pt modelId="{7831A776-FBA6-4D38-A3B6-9CE9C29BCD05}" type="parTrans" cxnId="{33D2908C-34BD-4D6C-9615-B737A018A91A}">
      <dgm:prSet/>
      <dgm:spPr/>
      <dgm:t>
        <a:bodyPr/>
        <a:lstStyle/>
        <a:p>
          <a:pPr rtl="1"/>
          <a:endParaRPr lang="ar-DZ"/>
        </a:p>
      </dgm:t>
    </dgm:pt>
    <dgm:pt modelId="{5D209FE8-8769-4ED3-88F8-45BF32DD20DE}" type="sibTrans" cxnId="{33D2908C-34BD-4D6C-9615-B737A018A91A}">
      <dgm:prSet/>
      <dgm:spPr/>
      <dgm:t>
        <a:bodyPr/>
        <a:lstStyle/>
        <a:p>
          <a:pPr rtl="1"/>
          <a:endParaRPr lang="ar-DZ"/>
        </a:p>
      </dgm:t>
    </dgm:pt>
    <dgm:pt modelId="{E9C4D5F1-70E3-4002-AFFC-29A42BF46FF0}">
      <dgm:prSet phldrT="[Texte]" custT="1"/>
      <dgm:spPr/>
      <dgm:t>
        <a:bodyPr/>
        <a:lstStyle/>
        <a:p>
          <a:pPr rtl="1"/>
          <a:r>
            <a:rPr lang="ar-DZ" sz="2000" dirty="0" smtClean="0"/>
            <a:t>يبلغ حوالي 1000م2</a:t>
          </a:r>
          <a:r>
            <a:rPr lang="fr-FR" sz="2000" dirty="0" smtClean="0"/>
            <a:t>alignement boisé </a:t>
          </a:r>
          <a:endParaRPr lang="ar-DZ" sz="800" dirty="0"/>
        </a:p>
      </dgm:t>
    </dgm:pt>
    <dgm:pt modelId="{444966F6-E4E9-4B02-BD2C-9CE8CE05C6A7}" type="parTrans" cxnId="{74C6E530-E3FB-4725-ACF3-A3C9512B8575}">
      <dgm:prSet/>
      <dgm:spPr/>
      <dgm:t>
        <a:bodyPr/>
        <a:lstStyle/>
        <a:p>
          <a:pPr rtl="1"/>
          <a:endParaRPr lang="ar-DZ"/>
        </a:p>
      </dgm:t>
    </dgm:pt>
    <dgm:pt modelId="{3E10A683-15BA-48B8-82E0-1058F4661162}" type="sibTrans" cxnId="{74C6E530-E3FB-4725-ACF3-A3C9512B8575}">
      <dgm:prSet/>
      <dgm:spPr/>
      <dgm:t>
        <a:bodyPr/>
        <a:lstStyle/>
        <a:p>
          <a:pPr rtl="1"/>
          <a:endParaRPr lang="ar-DZ"/>
        </a:p>
      </dgm:t>
    </dgm:pt>
    <dgm:pt modelId="{6EAE63DE-3941-4C6F-B218-11C8E06F2DB5}">
      <dgm:prSet phldrT="[Texte]" custT="1"/>
      <dgm:spPr/>
      <dgm:t>
        <a:bodyPr/>
        <a:lstStyle/>
        <a:p>
          <a:pPr rtl="1"/>
          <a:r>
            <a:rPr lang="ar-DZ" sz="1400" b="1" dirty="0" smtClean="0"/>
            <a:t>من ناحية الدرك الوطني إلى غاية 1100 مسكن </a:t>
          </a:r>
          <a:endParaRPr lang="ar-DZ" sz="1400" b="1" dirty="0"/>
        </a:p>
      </dgm:t>
    </dgm:pt>
    <dgm:pt modelId="{427D8D22-385B-416B-A10F-B77877408C77}" type="parTrans" cxnId="{4AECC6AD-ADAD-4E80-A361-4FBB50F42BA4}">
      <dgm:prSet/>
      <dgm:spPr/>
      <dgm:t>
        <a:bodyPr/>
        <a:lstStyle/>
        <a:p>
          <a:pPr rtl="1"/>
          <a:endParaRPr lang="ar-DZ"/>
        </a:p>
      </dgm:t>
    </dgm:pt>
    <dgm:pt modelId="{0095B6FC-AA99-415F-A672-ECA7733F0F43}" type="sibTrans" cxnId="{4AECC6AD-ADAD-4E80-A361-4FBB50F42BA4}">
      <dgm:prSet/>
      <dgm:spPr/>
      <dgm:t>
        <a:bodyPr/>
        <a:lstStyle/>
        <a:p>
          <a:pPr rtl="1"/>
          <a:endParaRPr lang="ar-DZ"/>
        </a:p>
      </dgm:t>
    </dgm:pt>
    <dgm:pt modelId="{93FBFA50-E97F-4628-803C-81B08DBEFA8F}">
      <dgm:prSet phldrT="[Texte]" custT="1"/>
      <dgm:spPr/>
      <dgm:t>
        <a:bodyPr/>
        <a:lstStyle/>
        <a:p>
          <a:pPr rtl="1"/>
          <a:r>
            <a:rPr lang="ar-DZ" sz="2000" dirty="0" smtClean="0"/>
            <a:t>يبلغ حوالي 400م</a:t>
          </a:r>
          <a:r>
            <a:rPr lang="ar-DZ" sz="800" dirty="0" smtClean="0"/>
            <a:t>2</a:t>
          </a:r>
          <a:endParaRPr lang="ar-DZ" sz="1400" b="1" dirty="0"/>
        </a:p>
      </dgm:t>
    </dgm:pt>
    <dgm:pt modelId="{88412E98-7106-414B-B54C-0A0BD35904C4}" type="parTrans" cxnId="{CF725179-1933-49ED-BAE3-A11035456D5D}">
      <dgm:prSet/>
      <dgm:spPr/>
      <dgm:t>
        <a:bodyPr/>
        <a:lstStyle/>
        <a:p>
          <a:pPr rtl="1"/>
          <a:endParaRPr lang="ar-DZ"/>
        </a:p>
      </dgm:t>
    </dgm:pt>
    <dgm:pt modelId="{F27CFF02-FA84-43E7-ABAC-B558DCA27AD0}" type="sibTrans" cxnId="{CF725179-1933-49ED-BAE3-A11035456D5D}">
      <dgm:prSet/>
      <dgm:spPr/>
      <dgm:t>
        <a:bodyPr/>
        <a:lstStyle/>
        <a:p>
          <a:pPr rtl="1"/>
          <a:endParaRPr lang="ar-DZ"/>
        </a:p>
      </dgm:t>
    </dgm:pt>
    <dgm:pt modelId="{6F928277-C4E7-4F3E-A30A-79B2E307EEEE}">
      <dgm:prSet phldrT="[Texte]" custT="1"/>
      <dgm:spPr/>
      <dgm:t>
        <a:bodyPr/>
        <a:lstStyle/>
        <a:p>
          <a:pPr rtl="1"/>
          <a:r>
            <a:rPr lang="fr-FR" sz="1400" b="1" dirty="0" smtClean="0"/>
            <a:t>Alignement boisé</a:t>
          </a:r>
          <a:endParaRPr lang="ar-DZ" sz="1400" b="1" dirty="0"/>
        </a:p>
      </dgm:t>
    </dgm:pt>
    <dgm:pt modelId="{17A0E163-3E75-4CF5-BC9E-B43359C96061}" type="parTrans" cxnId="{94771C46-8F85-4BAD-A181-4B83BFA19A40}">
      <dgm:prSet/>
      <dgm:spPr/>
      <dgm:t>
        <a:bodyPr/>
        <a:lstStyle/>
        <a:p>
          <a:pPr rtl="1"/>
          <a:endParaRPr lang="ar-DZ"/>
        </a:p>
      </dgm:t>
    </dgm:pt>
    <dgm:pt modelId="{8CD60E1E-230D-4492-ACBE-E4C195823DEB}" type="sibTrans" cxnId="{94771C46-8F85-4BAD-A181-4B83BFA19A40}">
      <dgm:prSet/>
      <dgm:spPr/>
      <dgm:t>
        <a:bodyPr/>
        <a:lstStyle/>
        <a:p>
          <a:pPr rtl="1"/>
          <a:endParaRPr lang="ar-DZ"/>
        </a:p>
      </dgm:t>
    </dgm:pt>
    <dgm:pt modelId="{0712AF29-0B5D-41A9-A118-9D2471C58A8F}" type="pres">
      <dgm:prSet presAssocID="{D0C1914D-59AD-46A1-9728-F8366E5F13D5}" presName="linearFlow" presStyleCnt="0">
        <dgm:presLayoutVars>
          <dgm:dir/>
          <dgm:animLvl val="lvl"/>
          <dgm:resizeHandles val="exact"/>
        </dgm:presLayoutVars>
      </dgm:prSet>
      <dgm:spPr/>
    </dgm:pt>
    <dgm:pt modelId="{8F255D06-F3F9-460F-8E07-FA918FC56A7C}" type="pres">
      <dgm:prSet presAssocID="{12F358E1-9C22-4D2C-ABA1-3837FEFD4CBA}" presName="composite" presStyleCnt="0"/>
      <dgm:spPr/>
    </dgm:pt>
    <dgm:pt modelId="{A02C1222-8BEC-4FC0-AA25-A2EAB6AB5473}" type="pres">
      <dgm:prSet presAssocID="{12F358E1-9C22-4D2C-ABA1-3837FEFD4CB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32CDDC90-B318-46C2-8972-3720C173D707}" type="pres">
      <dgm:prSet presAssocID="{12F358E1-9C22-4D2C-ABA1-3837FEFD4CB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3ACE7C0A-47F7-4709-9D56-9215D8DCAAC4}" type="pres">
      <dgm:prSet presAssocID="{6D5F0D9D-4CEA-4ABF-90C0-37C09D439FFF}" presName="sp" presStyleCnt="0"/>
      <dgm:spPr/>
    </dgm:pt>
    <dgm:pt modelId="{E23F88D1-B677-4CED-A568-AA2D2560D9A9}" type="pres">
      <dgm:prSet presAssocID="{EE13621F-F41D-4232-A73F-E343209933D4}" presName="composite" presStyleCnt="0"/>
      <dgm:spPr/>
    </dgm:pt>
    <dgm:pt modelId="{32CAA974-9B88-4E0B-8F0C-7EB238E138B7}" type="pres">
      <dgm:prSet presAssocID="{EE13621F-F41D-4232-A73F-E343209933D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9EE70068-10AB-478C-803B-F777182E7130}" type="pres">
      <dgm:prSet presAssocID="{EE13621F-F41D-4232-A73F-E343209933D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E8CA6626-3453-4520-B211-D41F1225C81C}" type="pres">
      <dgm:prSet presAssocID="{5D209FE8-8769-4ED3-88F8-45BF32DD20DE}" presName="sp" presStyleCnt="0"/>
      <dgm:spPr/>
    </dgm:pt>
    <dgm:pt modelId="{528364F2-7EFC-4B01-A70E-007DC9E0176C}" type="pres">
      <dgm:prSet presAssocID="{6EAE63DE-3941-4C6F-B218-11C8E06F2DB5}" presName="composite" presStyleCnt="0"/>
      <dgm:spPr/>
    </dgm:pt>
    <dgm:pt modelId="{1516D332-532B-469A-A5FE-6C19F45EAD77}" type="pres">
      <dgm:prSet presAssocID="{6EAE63DE-3941-4C6F-B218-11C8E06F2DB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85810F0E-8E59-4E77-BBE4-76218A873876}" type="pres">
      <dgm:prSet presAssocID="{6EAE63DE-3941-4C6F-B218-11C8E06F2DB5}" presName="descendantText" presStyleLbl="alignAcc1" presStyleIdx="2" presStyleCnt="3" custLinFactNeighborX="1216" custLinFactNeighborY="978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</dgm:ptLst>
  <dgm:cxnLst>
    <dgm:cxn modelId="{4AECC6AD-ADAD-4E80-A361-4FBB50F42BA4}" srcId="{D0C1914D-59AD-46A1-9728-F8366E5F13D5}" destId="{6EAE63DE-3941-4C6F-B218-11C8E06F2DB5}" srcOrd="2" destOrd="0" parTransId="{427D8D22-385B-416B-A10F-B77877408C77}" sibTransId="{0095B6FC-AA99-415F-A672-ECA7733F0F43}"/>
    <dgm:cxn modelId="{65EAB3D7-0D28-4896-B5B0-00D1504CAFFC}" srcId="{D0C1914D-59AD-46A1-9728-F8366E5F13D5}" destId="{12F358E1-9C22-4D2C-ABA1-3837FEFD4CBA}" srcOrd="0" destOrd="0" parTransId="{2A129E22-98DB-4583-B40E-AD4EC4DA2777}" sibTransId="{6D5F0D9D-4CEA-4ABF-90C0-37C09D439FFF}"/>
    <dgm:cxn modelId="{D4DB65E4-0A2C-4B50-A80A-B6BB6338E03C}" type="presOf" srcId="{E9C4D5F1-70E3-4002-AFFC-29A42BF46FF0}" destId="{9EE70068-10AB-478C-803B-F777182E7130}" srcOrd="0" destOrd="0" presId="urn:microsoft.com/office/officeart/2005/8/layout/chevron2"/>
    <dgm:cxn modelId="{AC89D1EF-1B48-4230-9873-67DA53B65678}" type="presOf" srcId="{D0C1914D-59AD-46A1-9728-F8366E5F13D5}" destId="{0712AF29-0B5D-41A9-A118-9D2471C58A8F}" srcOrd="0" destOrd="0" presId="urn:microsoft.com/office/officeart/2005/8/layout/chevron2"/>
    <dgm:cxn modelId="{3EFC687C-BF3B-4231-91D9-72DA8B1A14C3}" type="presOf" srcId="{93FBFA50-E97F-4628-803C-81B08DBEFA8F}" destId="{85810F0E-8E59-4E77-BBE4-76218A873876}" srcOrd="0" destOrd="0" presId="urn:microsoft.com/office/officeart/2005/8/layout/chevron2"/>
    <dgm:cxn modelId="{74C6E530-E3FB-4725-ACF3-A3C9512B8575}" srcId="{EE13621F-F41D-4232-A73F-E343209933D4}" destId="{E9C4D5F1-70E3-4002-AFFC-29A42BF46FF0}" srcOrd="0" destOrd="0" parTransId="{444966F6-E4E9-4B02-BD2C-9CE8CE05C6A7}" sibTransId="{3E10A683-15BA-48B8-82E0-1058F4661162}"/>
    <dgm:cxn modelId="{3CD00722-1137-4CEF-9B00-224E643FBBE4}" type="presOf" srcId="{12F358E1-9C22-4D2C-ABA1-3837FEFD4CBA}" destId="{A02C1222-8BEC-4FC0-AA25-A2EAB6AB5473}" srcOrd="0" destOrd="0" presId="urn:microsoft.com/office/officeart/2005/8/layout/chevron2"/>
    <dgm:cxn modelId="{0EA979B2-0A19-4F51-9E4B-3C76C6DF4D61}" srcId="{12F358E1-9C22-4D2C-ABA1-3837FEFD4CBA}" destId="{C5A563F2-009E-4249-96C5-F23DD66E55B5}" srcOrd="1" destOrd="0" parTransId="{17C22007-1A87-4EC3-940A-30BC29545A0C}" sibTransId="{6784AF91-35A0-4712-A69D-DF62B60D248F}"/>
    <dgm:cxn modelId="{94771C46-8F85-4BAD-A181-4B83BFA19A40}" srcId="{6EAE63DE-3941-4C6F-B218-11C8E06F2DB5}" destId="{6F928277-C4E7-4F3E-A30A-79B2E307EEEE}" srcOrd="1" destOrd="0" parTransId="{17A0E163-3E75-4CF5-BC9E-B43359C96061}" sibTransId="{8CD60E1E-230D-4492-ACBE-E4C195823DEB}"/>
    <dgm:cxn modelId="{CF725179-1933-49ED-BAE3-A11035456D5D}" srcId="{6EAE63DE-3941-4C6F-B218-11C8E06F2DB5}" destId="{93FBFA50-E97F-4628-803C-81B08DBEFA8F}" srcOrd="0" destOrd="0" parTransId="{88412E98-7106-414B-B54C-0A0BD35904C4}" sibTransId="{F27CFF02-FA84-43E7-ABAC-B558DCA27AD0}"/>
    <dgm:cxn modelId="{33D2908C-34BD-4D6C-9615-B737A018A91A}" srcId="{D0C1914D-59AD-46A1-9728-F8366E5F13D5}" destId="{EE13621F-F41D-4232-A73F-E343209933D4}" srcOrd="1" destOrd="0" parTransId="{7831A776-FBA6-4D38-A3B6-9CE9C29BCD05}" sibTransId="{5D209FE8-8769-4ED3-88F8-45BF32DD20DE}"/>
    <dgm:cxn modelId="{7A6021A1-9650-42D1-BA49-E46C65459FAB}" type="presOf" srcId="{6EAE63DE-3941-4C6F-B218-11C8E06F2DB5}" destId="{1516D332-532B-469A-A5FE-6C19F45EAD77}" srcOrd="0" destOrd="0" presId="urn:microsoft.com/office/officeart/2005/8/layout/chevron2"/>
    <dgm:cxn modelId="{ACAA6A58-DA3A-400D-84D3-F86C8A00A7E5}" type="presOf" srcId="{6F928277-C4E7-4F3E-A30A-79B2E307EEEE}" destId="{85810F0E-8E59-4E77-BBE4-76218A873876}" srcOrd="0" destOrd="1" presId="urn:microsoft.com/office/officeart/2005/8/layout/chevron2"/>
    <dgm:cxn modelId="{99E96624-D253-4DB5-9513-6B64E4C4315F}" srcId="{12F358E1-9C22-4D2C-ABA1-3837FEFD4CBA}" destId="{E84C81B2-C188-4F7D-8729-17A76BA84390}" srcOrd="0" destOrd="0" parTransId="{6DEF26FD-B393-451F-87A1-2396B92A9761}" sibTransId="{D891D84F-39B5-435E-90F2-1358D012EB8D}"/>
    <dgm:cxn modelId="{5FA081F8-67E3-470B-AB35-59C03C757C1F}" type="presOf" srcId="{E84C81B2-C188-4F7D-8729-17A76BA84390}" destId="{32CDDC90-B318-46C2-8972-3720C173D707}" srcOrd="0" destOrd="0" presId="urn:microsoft.com/office/officeart/2005/8/layout/chevron2"/>
    <dgm:cxn modelId="{7E490966-91AD-429C-BB58-83CD0934AC4D}" type="presOf" srcId="{C5A563F2-009E-4249-96C5-F23DD66E55B5}" destId="{32CDDC90-B318-46C2-8972-3720C173D707}" srcOrd="0" destOrd="1" presId="urn:microsoft.com/office/officeart/2005/8/layout/chevron2"/>
    <dgm:cxn modelId="{0AFEE358-FF3A-4665-89FD-EC965839015E}" type="presOf" srcId="{EE13621F-F41D-4232-A73F-E343209933D4}" destId="{32CAA974-9B88-4E0B-8F0C-7EB238E138B7}" srcOrd="0" destOrd="0" presId="urn:microsoft.com/office/officeart/2005/8/layout/chevron2"/>
    <dgm:cxn modelId="{EEF02EF5-23A7-43BD-92D5-4208D3EDC319}" type="presParOf" srcId="{0712AF29-0B5D-41A9-A118-9D2471C58A8F}" destId="{8F255D06-F3F9-460F-8E07-FA918FC56A7C}" srcOrd="0" destOrd="0" presId="urn:microsoft.com/office/officeart/2005/8/layout/chevron2"/>
    <dgm:cxn modelId="{F80586FA-CAD4-4A20-AD02-2BB3621975DC}" type="presParOf" srcId="{8F255D06-F3F9-460F-8E07-FA918FC56A7C}" destId="{A02C1222-8BEC-4FC0-AA25-A2EAB6AB5473}" srcOrd="0" destOrd="0" presId="urn:microsoft.com/office/officeart/2005/8/layout/chevron2"/>
    <dgm:cxn modelId="{2D1ACFA7-2792-4EE7-B0B5-3228898A3C85}" type="presParOf" srcId="{8F255D06-F3F9-460F-8E07-FA918FC56A7C}" destId="{32CDDC90-B318-46C2-8972-3720C173D707}" srcOrd="1" destOrd="0" presId="urn:microsoft.com/office/officeart/2005/8/layout/chevron2"/>
    <dgm:cxn modelId="{D93CB8B8-45E4-4325-A293-1816F028F0A8}" type="presParOf" srcId="{0712AF29-0B5D-41A9-A118-9D2471C58A8F}" destId="{3ACE7C0A-47F7-4709-9D56-9215D8DCAAC4}" srcOrd="1" destOrd="0" presId="urn:microsoft.com/office/officeart/2005/8/layout/chevron2"/>
    <dgm:cxn modelId="{B3C8E57D-DF9D-4AFF-AB29-1C6F041C3F30}" type="presParOf" srcId="{0712AF29-0B5D-41A9-A118-9D2471C58A8F}" destId="{E23F88D1-B677-4CED-A568-AA2D2560D9A9}" srcOrd="2" destOrd="0" presId="urn:microsoft.com/office/officeart/2005/8/layout/chevron2"/>
    <dgm:cxn modelId="{C6441281-A903-45D2-9AD4-D963A192D646}" type="presParOf" srcId="{E23F88D1-B677-4CED-A568-AA2D2560D9A9}" destId="{32CAA974-9B88-4E0B-8F0C-7EB238E138B7}" srcOrd="0" destOrd="0" presId="urn:microsoft.com/office/officeart/2005/8/layout/chevron2"/>
    <dgm:cxn modelId="{3B0F5CD4-DA11-4CB5-8ECE-FC6FB0D553E1}" type="presParOf" srcId="{E23F88D1-B677-4CED-A568-AA2D2560D9A9}" destId="{9EE70068-10AB-478C-803B-F777182E7130}" srcOrd="1" destOrd="0" presId="urn:microsoft.com/office/officeart/2005/8/layout/chevron2"/>
    <dgm:cxn modelId="{DD3923EC-80FB-40BF-843F-63E52C5BEEED}" type="presParOf" srcId="{0712AF29-0B5D-41A9-A118-9D2471C58A8F}" destId="{E8CA6626-3453-4520-B211-D41F1225C81C}" srcOrd="3" destOrd="0" presId="urn:microsoft.com/office/officeart/2005/8/layout/chevron2"/>
    <dgm:cxn modelId="{3A6174ED-AF9C-4B55-A98D-21EE1733F600}" type="presParOf" srcId="{0712AF29-0B5D-41A9-A118-9D2471C58A8F}" destId="{528364F2-7EFC-4B01-A70E-007DC9E0176C}" srcOrd="4" destOrd="0" presId="urn:microsoft.com/office/officeart/2005/8/layout/chevron2"/>
    <dgm:cxn modelId="{6EDA1B16-EB8E-4CD4-8578-1BD99E0D974F}" type="presParOf" srcId="{528364F2-7EFC-4B01-A70E-007DC9E0176C}" destId="{1516D332-532B-469A-A5FE-6C19F45EAD77}" srcOrd="0" destOrd="0" presId="urn:microsoft.com/office/officeart/2005/8/layout/chevron2"/>
    <dgm:cxn modelId="{884FC8FB-E098-4A18-B94E-09C5B92BA8E5}" type="presParOf" srcId="{528364F2-7EFC-4B01-A70E-007DC9E0176C}" destId="{85810F0E-8E59-4E77-BBE4-76218A873876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D8E689-DB67-4D65-84C1-7A767348BBCB}" type="datetimeFigureOut">
              <a:rPr lang="fr-FR" smtClean="0"/>
              <a:pPr/>
              <a:t>25/02/2011</a:t>
            </a:fld>
            <a:endParaRPr lang="ar-DZ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DZ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6C1D11-C17B-44BA-9CD5-8018F6E23965}" type="slidenum">
              <a:rPr lang="ar-DZ" smtClean="0"/>
              <a:pPr/>
              <a:t>‹N°›</a:t>
            </a:fld>
            <a:endParaRPr lang="ar-DZ" dirty="0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 dir="d"/>
  </p:transition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rte%20ad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32138" y="142852"/>
            <a:ext cx="5691187" cy="4214841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chemeClr val="tx1"/>
            </a:outerShdw>
          </a:effectLst>
        </p:spPr>
      </p:pic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288925" y="644505"/>
            <a:ext cx="2460625" cy="2968625"/>
            <a:chOff x="295" y="618"/>
            <a:chExt cx="1550" cy="1870"/>
          </a:xfrm>
        </p:grpSpPr>
        <p:grpSp>
          <p:nvGrpSpPr>
            <p:cNvPr id="6" name="Group 7"/>
            <p:cNvGrpSpPr>
              <a:grpSpLocks/>
            </p:cNvGrpSpPr>
            <p:nvPr/>
          </p:nvGrpSpPr>
          <p:grpSpPr bwMode="auto">
            <a:xfrm>
              <a:off x="298" y="619"/>
              <a:ext cx="1552" cy="1871"/>
              <a:chOff x="6319" y="5806"/>
              <a:chExt cx="3876" cy="4674"/>
            </a:xfrm>
          </p:grpSpPr>
          <p:sp>
            <p:nvSpPr>
              <p:cNvPr id="8" name="Oval 8"/>
              <p:cNvSpPr>
                <a:spLocks noChangeArrowheads="1"/>
              </p:cNvSpPr>
              <p:nvPr/>
            </p:nvSpPr>
            <p:spPr bwMode="auto">
              <a:xfrm>
                <a:off x="8065" y="8579"/>
                <a:ext cx="537" cy="517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fr-FR" sz="1800" b="0" dirty="0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582" y="5806"/>
                <a:ext cx="1764" cy="2760"/>
              </a:xfrm>
              <a:custGeom>
                <a:avLst/>
                <a:gdLst/>
                <a:ahLst/>
                <a:cxnLst>
                  <a:cxn ang="0">
                    <a:pos x="4020" y="2880"/>
                  </a:cxn>
                  <a:cxn ang="0">
                    <a:pos x="3840" y="1260"/>
                  </a:cxn>
                  <a:cxn ang="0">
                    <a:pos x="2220" y="1080"/>
                  </a:cxn>
                  <a:cxn ang="0">
                    <a:pos x="1500" y="720"/>
                  </a:cxn>
                  <a:cxn ang="0">
                    <a:pos x="240" y="360"/>
                  </a:cxn>
                  <a:cxn ang="0">
                    <a:pos x="60" y="0"/>
                  </a:cxn>
                </a:cxnLst>
                <a:rect l="0" t="0" r="r" b="b"/>
                <a:pathLst>
                  <a:path w="4140" h="2880">
                    <a:moveTo>
                      <a:pt x="4020" y="2880"/>
                    </a:moveTo>
                    <a:cubicBezTo>
                      <a:pt x="4080" y="2220"/>
                      <a:pt x="4140" y="1560"/>
                      <a:pt x="3840" y="1260"/>
                    </a:cubicBezTo>
                    <a:cubicBezTo>
                      <a:pt x="3540" y="960"/>
                      <a:pt x="2610" y="1170"/>
                      <a:pt x="2220" y="1080"/>
                    </a:cubicBezTo>
                    <a:cubicBezTo>
                      <a:pt x="1830" y="990"/>
                      <a:pt x="1830" y="840"/>
                      <a:pt x="1500" y="720"/>
                    </a:cubicBezTo>
                    <a:cubicBezTo>
                      <a:pt x="1170" y="600"/>
                      <a:pt x="480" y="480"/>
                      <a:pt x="240" y="360"/>
                    </a:cubicBezTo>
                    <a:cubicBezTo>
                      <a:pt x="0" y="240"/>
                      <a:pt x="30" y="120"/>
                      <a:pt x="60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0" name="Line 10"/>
              <p:cNvSpPr>
                <a:spLocks noChangeShapeType="1"/>
              </p:cNvSpPr>
              <p:nvPr/>
            </p:nvSpPr>
            <p:spPr bwMode="auto">
              <a:xfrm>
                <a:off x="7401" y="6766"/>
                <a:ext cx="24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8602" y="7858"/>
                <a:ext cx="913" cy="974"/>
              </a:xfrm>
              <a:custGeom>
                <a:avLst/>
                <a:gdLst/>
                <a:ahLst/>
                <a:cxnLst>
                  <a:cxn ang="0">
                    <a:pos x="0" y="969"/>
                  </a:cxn>
                  <a:cxn ang="0">
                    <a:pos x="1515" y="855"/>
                  </a:cxn>
                  <a:cxn ang="0">
                    <a:pos x="2142" y="0"/>
                  </a:cxn>
                </a:cxnLst>
                <a:rect l="0" t="0" r="r" b="b"/>
                <a:pathLst>
                  <a:path w="2142" h="1016">
                    <a:moveTo>
                      <a:pt x="0" y="969"/>
                    </a:moveTo>
                    <a:cubicBezTo>
                      <a:pt x="579" y="992"/>
                      <a:pt x="1158" y="1016"/>
                      <a:pt x="1515" y="855"/>
                    </a:cubicBezTo>
                    <a:cubicBezTo>
                      <a:pt x="1872" y="694"/>
                      <a:pt x="2007" y="347"/>
                      <a:pt x="2142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9248" y="8568"/>
                <a:ext cx="947" cy="99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969" y="0"/>
                  </a:cxn>
                  <a:cxn ang="0">
                    <a:pos x="2223" y="103"/>
                  </a:cxn>
                </a:cxnLst>
                <a:rect l="0" t="0" r="r" b="b"/>
                <a:pathLst>
                  <a:path w="2223" h="103">
                    <a:moveTo>
                      <a:pt x="0" y="103"/>
                    </a:moveTo>
                    <a:cubicBezTo>
                      <a:pt x="299" y="51"/>
                      <a:pt x="599" y="0"/>
                      <a:pt x="969" y="0"/>
                    </a:cubicBezTo>
                    <a:cubicBezTo>
                      <a:pt x="1339" y="0"/>
                      <a:pt x="1781" y="51"/>
                      <a:pt x="2223" y="103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auto">
              <a:xfrm>
                <a:off x="7255" y="9096"/>
                <a:ext cx="1138" cy="1275"/>
              </a:xfrm>
              <a:custGeom>
                <a:avLst/>
                <a:gdLst/>
                <a:ahLst/>
                <a:cxnLst>
                  <a:cxn ang="0">
                    <a:pos x="2559" y="0"/>
                  </a:cxn>
                  <a:cxn ang="0">
                    <a:pos x="2559" y="475"/>
                  </a:cxn>
                  <a:cxn ang="0">
                    <a:pos x="1899" y="988"/>
                  </a:cxn>
                  <a:cxn ang="0">
                    <a:pos x="0" y="1330"/>
                  </a:cxn>
                </a:cxnLst>
                <a:rect l="0" t="0" r="r" b="b"/>
                <a:pathLst>
                  <a:path w="2669" h="1330">
                    <a:moveTo>
                      <a:pt x="2559" y="0"/>
                    </a:moveTo>
                    <a:cubicBezTo>
                      <a:pt x="2614" y="155"/>
                      <a:pt x="2669" y="310"/>
                      <a:pt x="2559" y="475"/>
                    </a:cubicBezTo>
                    <a:cubicBezTo>
                      <a:pt x="2449" y="640"/>
                      <a:pt x="2325" y="846"/>
                      <a:pt x="1899" y="988"/>
                    </a:cubicBezTo>
                    <a:cubicBezTo>
                      <a:pt x="1473" y="1130"/>
                      <a:pt x="736" y="1230"/>
                      <a:pt x="0" y="133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auto">
              <a:xfrm>
                <a:off x="8308" y="9552"/>
                <a:ext cx="138" cy="928"/>
              </a:xfrm>
              <a:custGeom>
                <a:avLst/>
                <a:gdLst/>
                <a:ahLst/>
                <a:cxnLst>
                  <a:cxn ang="0">
                    <a:pos x="95" y="0"/>
                  </a:cxn>
                  <a:cxn ang="0">
                    <a:pos x="38" y="456"/>
                  </a:cxn>
                  <a:cxn ang="0">
                    <a:pos x="323" y="969"/>
                  </a:cxn>
                </a:cxnLst>
                <a:rect l="0" t="0" r="r" b="b"/>
                <a:pathLst>
                  <a:path w="323" h="969">
                    <a:moveTo>
                      <a:pt x="95" y="0"/>
                    </a:moveTo>
                    <a:cubicBezTo>
                      <a:pt x="47" y="147"/>
                      <a:pt x="0" y="294"/>
                      <a:pt x="38" y="456"/>
                    </a:cubicBezTo>
                    <a:cubicBezTo>
                      <a:pt x="76" y="618"/>
                      <a:pt x="199" y="793"/>
                      <a:pt x="323" y="969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auto">
              <a:xfrm>
                <a:off x="6319" y="8579"/>
                <a:ext cx="1811" cy="295"/>
              </a:xfrm>
              <a:custGeom>
                <a:avLst/>
                <a:gdLst/>
                <a:ahLst/>
                <a:cxnLst>
                  <a:cxn ang="0">
                    <a:pos x="3951" y="264"/>
                  </a:cxn>
                  <a:cxn ang="0">
                    <a:pos x="3819" y="264"/>
                  </a:cxn>
                  <a:cxn ang="0">
                    <a:pos x="1368" y="264"/>
                  </a:cxn>
                  <a:cxn ang="0">
                    <a:pos x="0" y="0"/>
                  </a:cxn>
                </a:cxnLst>
                <a:rect l="0" t="0" r="r" b="b"/>
                <a:pathLst>
                  <a:path w="4249" h="308">
                    <a:moveTo>
                      <a:pt x="3951" y="264"/>
                    </a:moveTo>
                    <a:cubicBezTo>
                      <a:pt x="4100" y="264"/>
                      <a:pt x="4249" y="264"/>
                      <a:pt x="3819" y="264"/>
                    </a:cubicBezTo>
                    <a:cubicBezTo>
                      <a:pt x="3389" y="264"/>
                      <a:pt x="2004" y="308"/>
                      <a:pt x="1368" y="264"/>
                    </a:cubicBezTo>
                    <a:cubicBezTo>
                      <a:pt x="732" y="220"/>
                      <a:pt x="228" y="46"/>
                      <a:pt x="0" y="0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 type="oval" w="med" len="med"/>
              </a:ln>
            </p:spPr>
            <p:txBody>
              <a:bodyPr/>
              <a:lstStyle/>
              <a:p>
                <a:endParaRPr lang="ar-DZ" dirty="0"/>
              </a:p>
            </p:txBody>
          </p:sp>
        </p:grp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1088" y="1253"/>
              <a:ext cx="0" cy="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  <a:effectLst/>
          </p:spPr>
          <p:txBody>
            <a:bodyPr/>
            <a:lstStyle/>
            <a:p>
              <a:endParaRPr lang="ar-DZ" dirty="0"/>
            </a:p>
          </p:txBody>
        </p:sp>
      </p:grpSp>
      <p:grpSp>
        <p:nvGrpSpPr>
          <p:cNvPr id="16" name="Group 17"/>
          <p:cNvGrpSpPr>
            <a:grpSpLocks/>
          </p:cNvGrpSpPr>
          <p:nvPr/>
        </p:nvGrpSpPr>
        <p:grpSpPr bwMode="auto">
          <a:xfrm>
            <a:off x="0" y="571480"/>
            <a:ext cx="2952750" cy="3241675"/>
            <a:chOff x="113" y="572"/>
            <a:chExt cx="1860" cy="2042"/>
          </a:xfrm>
        </p:grpSpPr>
        <p:sp>
          <p:nvSpPr>
            <p:cNvPr id="17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113" y="1570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Ain Bessem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18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431" y="572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Alger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19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410" y="1286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Taghzout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0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1592" y="1829"/>
              <a:ext cx="381" cy="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Haizer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1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476" y="2465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S.E.Ghozlane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1048" y="2511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El Esnam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3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385" y="1014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Lakhdaria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4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766" y="1286"/>
              <a:ext cx="277" cy="8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Aomar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  <p:sp>
          <p:nvSpPr>
            <p:cNvPr id="25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915" y="1763"/>
              <a:ext cx="381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fr-FR" sz="3600" kern="10" dirty="0">
                  <a:ln w="9525">
                    <a:noFill/>
                    <a:round/>
                    <a:headEnd/>
                    <a:tailEnd/>
                  </a:ln>
                  <a:latin typeface="Arial"/>
                  <a:cs typeface="Arial"/>
                </a:rPr>
                <a:t>Bouira</a:t>
              </a:r>
              <a:endParaRPr lang="ar-DZ" sz="3600" kern="10" dirty="0">
                <a:ln w="9525">
                  <a:noFill/>
                  <a:round/>
                  <a:headEnd/>
                  <a:tailEnd/>
                </a:ln>
                <a:latin typeface="Arial"/>
                <a:cs typeface="Arial"/>
              </a:endParaRPr>
            </a:p>
          </p:txBody>
        </p:sp>
      </p:grp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5651500" y="1268413"/>
            <a:ext cx="863600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ar-DZ" dirty="0"/>
          </a:p>
        </p:txBody>
      </p:sp>
      <p:sp>
        <p:nvSpPr>
          <p:cNvPr id="27" name="Rectangle 26"/>
          <p:cNvSpPr/>
          <p:nvPr/>
        </p:nvSpPr>
        <p:spPr>
          <a:xfrm>
            <a:off x="142844" y="4357694"/>
            <a:ext cx="87154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>
                <a:latin typeface="Arial Black" pitchFamily="34" charset="0"/>
              </a:rPr>
              <a:t>- Bouira est chef-lieu de wilaya.</a:t>
            </a:r>
          </a:p>
          <a:p>
            <a:pPr algn="just"/>
            <a:r>
              <a:rPr lang="fr-FR" dirty="0">
                <a:latin typeface="Arial Black" pitchFamily="34" charset="0"/>
              </a:rPr>
              <a:t>- Elle fait partie des wilayets du centre (80 Km de la mer et à 120 Km d’Alger).</a:t>
            </a:r>
          </a:p>
          <a:p>
            <a:pPr algn="just"/>
            <a:r>
              <a:rPr lang="fr-FR" dirty="0">
                <a:latin typeface="Arial Black" pitchFamily="34" charset="0"/>
              </a:rPr>
              <a:t> - La commune de Bouira est d’une superficie de 96Km2 soit 2,15 % de la superficie totale de la wilaya.</a:t>
            </a:r>
          </a:p>
          <a:p>
            <a:pPr algn="just"/>
            <a:r>
              <a:rPr lang="fr-FR" dirty="0">
                <a:latin typeface="Arial Black" pitchFamily="34" charset="0"/>
              </a:rPr>
              <a:t>- La population est de 110722 habitants dont 81.151 est une population urbaine soit 73%.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Espace réservé du contenu 6"/>
          <p:cNvGraphicFramePr>
            <a:graphicFrameLocks noGrp="1"/>
          </p:cNvGraphicFramePr>
          <p:nvPr>
            <p:ph sz="quarter" idx="2"/>
          </p:nvPr>
        </p:nvGraphicFramePr>
        <p:xfrm>
          <a:off x="357158" y="214290"/>
          <a:ext cx="8429684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llipse 7"/>
          <p:cNvSpPr/>
          <p:nvPr/>
        </p:nvSpPr>
        <p:spPr>
          <a:xfrm>
            <a:off x="1785918" y="1285860"/>
            <a:ext cx="1700218" cy="148590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400" b="1" dirty="0" smtClean="0"/>
              <a:t>حديقة الريش</a:t>
            </a:r>
            <a:endParaRPr lang="ar-DZ" sz="2400" b="1" dirty="0"/>
          </a:p>
        </p:txBody>
      </p:sp>
      <p:sp>
        <p:nvSpPr>
          <p:cNvPr id="9" name="Ellipse 8"/>
          <p:cNvSpPr/>
          <p:nvPr/>
        </p:nvSpPr>
        <p:spPr>
          <a:xfrm>
            <a:off x="5500694" y="1428736"/>
            <a:ext cx="1700218" cy="148590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/>
              <a:t>Jardin siège de la wilaya</a:t>
            </a:r>
            <a:endParaRPr lang="ar-DZ" sz="20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Espace réservé du contenu 6"/>
          <p:cNvGraphicFramePr>
            <a:graphicFrameLocks noGrp="1"/>
          </p:cNvGraphicFramePr>
          <p:nvPr>
            <p:ph sz="quarter" idx="2"/>
          </p:nvPr>
        </p:nvGraphicFramePr>
        <p:xfrm>
          <a:off x="714348" y="285728"/>
          <a:ext cx="7786742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7" grpId="1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14290"/>
            <a:ext cx="4029076" cy="857256"/>
          </a:xfrm>
        </p:spPr>
        <p:txBody>
          <a:bodyPr/>
          <a:lstStyle/>
          <a:p>
            <a:r>
              <a:rPr lang="fr-FR" b="1" dirty="0" smtClean="0"/>
              <a:t>Jardin si el haoues</a:t>
            </a:r>
            <a:r>
              <a:rPr lang="ar-DZ" dirty="0" smtClean="0"/>
              <a:t/>
            </a:r>
            <a:br>
              <a:rPr lang="ar-DZ" dirty="0" smtClean="0"/>
            </a:br>
            <a:r>
              <a:rPr lang="ar-DZ" b="1" dirty="0" smtClean="0"/>
              <a:t>حديقة سي الحواس </a:t>
            </a:r>
            <a:endParaRPr lang="ar-DZ" b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142844" y="1285860"/>
            <a:ext cx="3286156" cy="1357322"/>
          </a:xfrm>
        </p:spPr>
        <p:txBody>
          <a:bodyPr>
            <a:normAutofit/>
          </a:bodyPr>
          <a:lstStyle/>
          <a:p>
            <a:r>
              <a:rPr lang="ar-DZ" sz="1600" b="1" dirty="0" smtClean="0"/>
              <a:t>هي اقدم حديقة في ولاية </a:t>
            </a:r>
            <a:r>
              <a:rPr lang="ar-DZ" sz="1600" b="1" dirty="0" smtClean="0"/>
              <a:t>البويرة</a:t>
            </a:r>
            <a:r>
              <a:rPr lang="ar-DZ" sz="1600" b="1" dirty="0" smtClean="0"/>
              <a:t> ،توجد في وسط المدينة من قرب متوسطة ابن خلدون</a:t>
            </a:r>
          </a:p>
          <a:p>
            <a:r>
              <a:rPr lang="ar-DZ" sz="1600" b="1" dirty="0" smtClean="0"/>
              <a:t>(</a:t>
            </a:r>
            <a:r>
              <a:rPr lang="fr-FR" sz="1600" b="1" dirty="0" smtClean="0"/>
              <a:t>C.E.M ibn khaldoune</a:t>
            </a:r>
            <a:r>
              <a:rPr lang="ar-DZ" sz="1600" b="1" dirty="0" smtClean="0"/>
              <a:t>)، تقدر مساحته بحوالي </a:t>
            </a:r>
            <a:r>
              <a:rPr lang="fr-FR" sz="1600" b="1" dirty="0" smtClean="0"/>
              <a:t>                                        </a:t>
            </a:r>
            <a:r>
              <a:rPr lang="fr-FR" dirty="0" smtClean="0"/>
              <a:t>8000m2</a:t>
            </a:r>
            <a:r>
              <a:rPr lang="ar-DZ" dirty="0" smtClean="0"/>
              <a:t>    </a:t>
            </a:r>
            <a:endParaRPr lang="ar-DZ" sz="1600" b="1" dirty="0"/>
          </a:p>
        </p:txBody>
      </p:sp>
      <p:pic>
        <p:nvPicPr>
          <p:cNvPr id="1026" name="Picture 2" descr="C:\Documents and Settings\nani\Bureau\4GTU\bouira10\photo b\100PENTX\IMGP66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71480"/>
            <a:ext cx="5111750" cy="3833813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42844" y="2428868"/>
            <a:ext cx="3357586" cy="2857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r-DZ" sz="1600" b="1" dirty="0" smtClean="0">
              <a:solidFill>
                <a:schemeClr val="tx1"/>
              </a:solidFill>
            </a:endParaRPr>
          </a:p>
          <a:p>
            <a:pPr algn="ctr"/>
            <a:endParaRPr lang="ar-DZ" sz="1600" b="1" dirty="0" smtClean="0">
              <a:solidFill>
                <a:schemeClr val="tx1"/>
              </a:solidFill>
            </a:endParaRPr>
          </a:p>
          <a:p>
            <a:pPr algn="ctr"/>
            <a:endParaRPr lang="ar-DZ" sz="1600" b="1" dirty="0" smtClean="0">
              <a:solidFill>
                <a:schemeClr val="tx1"/>
              </a:solidFill>
            </a:endParaRPr>
          </a:p>
          <a:p>
            <a:pPr algn="ctr"/>
            <a:r>
              <a:rPr lang="ar-DZ" sz="1600" b="1" dirty="0" smtClean="0">
                <a:solidFill>
                  <a:schemeClr val="tx1"/>
                </a:solidFill>
              </a:rPr>
              <a:t>هذه الحديقة تحتوي على عدة اشجار وهي كبيرة ،يقصدها </a:t>
            </a:r>
            <a:r>
              <a:rPr lang="ar-DZ" sz="1600" b="1" dirty="0" smtClean="0">
                <a:solidFill>
                  <a:schemeClr val="tx1"/>
                </a:solidFill>
              </a:rPr>
              <a:t>اناس</a:t>
            </a:r>
            <a:r>
              <a:rPr lang="ar-DZ" sz="1600" b="1" dirty="0" smtClean="0">
                <a:solidFill>
                  <a:schemeClr val="tx1"/>
                </a:solidFill>
              </a:rPr>
              <a:t> كثر كما توجد داخلها مقهى </a:t>
            </a:r>
            <a:r>
              <a:rPr lang="ar-DZ" sz="1600" b="1" dirty="0" smtClean="0">
                <a:solidFill>
                  <a:schemeClr val="tx1"/>
                </a:solidFill>
              </a:rPr>
              <a:t>و</a:t>
            </a:r>
            <a:r>
              <a:rPr lang="ar-DZ" sz="1600" b="1" dirty="0" smtClean="0">
                <a:solidFill>
                  <a:schemeClr val="tx1"/>
                </a:solidFill>
              </a:rPr>
              <a:t> مقاعد ،محاطة بسياج </a:t>
            </a:r>
            <a:r>
              <a:rPr lang="ar-DZ" sz="1600" b="1" dirty="0" smtClean="0">
                <a:solidFill>
                  <a:schemeClr val="tx1"/>
                </a:solidFill>
              </a:rPr>
              <a:t>و</a:t>
            </a:r>
            <a:r>
              <a:rPr lang="ar-DZ" sz="1600" b="1" dirty="0" smtClean="0">
                <a:solidFill>
                  <a:schemeClr val="tx1"/>
                </a:solidFill>
              </a:rPr>
              <a:t> لها حارس يهتم بها من ناحية تقليم </a:t>
            </a:r>
            <a:r>
              <a:rPr lang="ar-DZ" sz="1600" b="1" dirty="0" smtClean="0">
                <a:solidFill>
                  <a:schemeClr val="tx1"/>
                </a:solidFill>
              </a:rPr>
              <a:t>الاشجار</a:t>
            </a:r>
            <a:r>
              <a:rPr lang="ar-DZ" sz="1600" b="1" dirty="0" smtClean="0">
                <a:solidFill>
                  <a:schemeClr val="tx1"/>
                </a:solidFill>
              </a:rPr>
              <a:t> و سقيها </a:t>
            </a:r>
            <a:r>
              <a:rPr lang="ar-DZ" sz="1600" b="1" dirty="0" smtClean="0">
                <a:solidFill>
                  <a:schemeClr val="tx1"/>
                </a:solidFill>
              </a:rPr>
              <a:t>و</a:t>
            </a:r>
            <a:r>
              <a:rPr lang="ar-DZ" sz="1600" b="1" dirty="0" smtClean="0">
                <a:solidFill>
                  <a:schemeClr val="tx1"/>
                </a:solidFill>
              </a:rPr>
              <a:t> فتح بابها </a:t>
            </a:r>
            <a:r>
              <a:rPr lang="ar-DZ" sz="1600" b="1" dirty="0" smtClean="0">
                <a:solidFill>
                  <a:schemeClr val="tx1"/>
                </a:solidFill>
              </a:rPr>
              <a:t>باتباع</a:t>
            </a:r>
            <a:r>
              <a:rPr lang="ar-DZ" sz="1600" b="1" dirty="0" smtClean="0">
                <a:solidFill>
                  <a:schemeClr val="tx1"/>
                </a:solidFill>
              </a:rPr>
              <a:t> توقيت مخصص بها .                               </a:t>
            </a:r>
          </a:p>
          <a:p>
            <a:pPr algn="ctr"/>
            <a:r>
              <a:rPr lang="ar-DZ" dirty="0" smtClean="0">
                <a:solidFill>
                  <a:schemeClr val="tx1"/>
                </a:solidFill>
              </a:rPr>
              <a:t>   </a:t>
            </a:r>
            <a:r>
              <a:rPr lang="ar-DZ" b="1" dirty="0" smtClean="0">
                <a:solidFill>
                  <a:schemeClr val="tx1"/>
                </a:solidFill>
              </a:rPr>
              <a:t>من الساعة 8:00 </a:t>
            </a:r>
            <a:r>
              <a:rPr lang="ar-DZ" b="1" dirty="0" smtClean="0">
                <a:solidFill>
                  <a:schemeClr val="tx1"/>
                </a:solidFill>
              </a:rPr>
              <a:t>الى</a:t>
            </a:r>
            <a:r>
              <a:rPr lang="ar-DZ" b="1" dirty="0" smtClean="0">
                <a:solidFill>
                  <a:schemeClr val="tx1"/>
                </a:solidFill>
              </a:rPr>
              <a:t> غاية 20:00 ليلا </a:t>
            </a:r>
            <a:r>
              <a:rPr lang="ar-DZ" b="1" dirty="0" smtClean="0">
                <a:solidFill>
                  <a:schemeClr val="tx1"/>
                </a:solidFill>
              </a:rPr>
              <a:t>ايام</a:t>
            </a:r>
            <a:r>
              <a:rPr lang="ar-DZ" b="1" dirty="0" smtClean="0">
                <a:solidFill>
                  <a:schemeClr val="tx1"/>
                </a:solidFill>
              </a:rPr>
              <a:t> الشتاء </a:t>
            </a:r>
            <a:r>
              <a:rPr lang="ar-DZ" b="1" dirty="0" smtClean="0">
                <a:solidFill>
                  <a:schemeClr val="tx1"/>
                </a:solidFill>
              </a:rPr>
              <a:t>اما</a:t>
            </a:r>
            <a:r>
              <a:rPr lang="ar-DZ" b="1" dirty="0" smtClean="0">
                <a:solidFill>
                  <a:schemeClr val="tx1"/>
                </a:solidFill>
              </a:rPr>
              <a:t> </a:t>
            </a:r>
            <a:r>
              <a:rPr lang="ar-DZ" b="1" dirty="0" smtClean="0">
                <a:solidFill>
                  <a:schemeClr val="tx1"/>
                </a:solidFill>
              </a:rPr>
              <a:t>ايام</a:t>
            </a:r>
            <a:r>
              <a:rPr lang="ar-DZ" b="1" dirty="0" smtClean="0">
                <a:solidFill>
                  <a:schemeClr val="tx1"/>
                </a:solidFill>
              </a:rPr>
              <a:t> الصيف فالوقت يتغير من 7:00 </a:t>
            </a:r>
            <a:r>
              <a:rPr lang="ar-DZ" b="1" dirty="0" smtClean="0">
                <a:solidFill>
                  <a:schemeClr val="tx1"/>
                </a:solidFill>
              </a:rPr>
              <a:t>الى</a:t>
            </a:r>
            <a:r>
              <a:rPr lang="ar-DZ" b="1" dirty="0" smtClean="0">
                <a:solidFill>
                  <a:schemeClr val="tx1"/>
                </a:solidFill>
              </a:rPr>
              <a:t> غاية منتصف الليل .</a:t>
            </a:r>
          </a:p>
          <a:p>
            <a:pPr algn="ctr"/>
            <a:r>
              <a:rPr lang="ar-DZ" dirty="0" smtClean="0">
                <a:solidFill>
                  <a:schemeClr val="tx1"/>
                </a:solidFill>
              </a:rPr>
              <a:t>        </a:t>
            </a:r>
          </a:p>
          <a:p>
            <a:pPr algn="ctr"/>
            <a:endParaRPr lang="ar-DZ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28596" y="214290"/>
            <a:ext cx="4040188" cy="659352"/>
          </a:xfrm>
        </p:spPr>
        <p:txBody>
          <a:bodyPr/>
          <a:lstStyle/>
          <a:p>
            <a:r>
              <a:rPr lang="ar-DZ" dirty="0" smtClean="0"/>
              <a:t>حديقة الريش </a:t>
            </a:r>
            <a:endParaRPr lang="ar-DZ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572000" y="571480"/>
            <a:ext cx="4041775" cy="654843"/>
          </a:xfrm>
        </p:spPr>
        <p:txBody>
          <a:bodyPr/>
          <a:lstStyle/>
          <a:p>
            <a:r>
              <a:rPr lang="ar-DZ" dirty="0" smtClean="0"/>
              <a:t>حديقة </a:t>
            </a:r>
            <a:r>
              <a:rPr lang="ar-DZ" dirty="0" smtClean="0"/>
              <a:t>سياج </a:t>
            </a:r>
            <a:r>
              <a:rPr lang="fr-FR" dirty="0" smtClean="0"/>
              <a:t>l’</a:t>
            </a:r>
            <a:r>
              <a:rPr lang="fr-FR" dirty="0" smtClean="0"/>
              <a:t>apc</a:t>
            </a:r>
            <a:endParaRPr lang="ar-DZ" dirty="0" smtClean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71472" y="785794"/>
            <a:ext cx="4040188" cy="5003022"/>
          </a:xfrm>
        </p:spPr>
        <p:txBody>
          <a:bodyPr/>
          <a:lstStyle/>
          <a:p>
            <a:r>
              <a:rPr lang="ar-DZ" dirty="0" smtClean="0"/>
              <a:t>تقدر مساحة هذه الحديقة </a:t>
            </a:r>
            <a:r>
              <a:rPr lang="ar-DZ" dirty="0" smtClean="0"/>
              <a:t>ب</a:t>
            </a:r>
            <a:r>
              <a:rPr lang="ar-DZ" dirty="0" smtClean="0"/>
              <a:t> 12.000م</a:t>
            </a:r>
            <a:r>
              <a:rPr lang="ar-DZ" sz="800" dirty="0" smtClean="0"/>
              <a:t>2</a:t>
            </a:r>
            <a:r>
              <a:rPr lang="ar-DZ" sz="2000" dirty="0" smtClean="0"/>
              <a:t>،</a:t>
            </a:r>
          </a:p>
          <a:p>
            <a:r>
              <a:rPr lang="ar-DZ" sz="2000" dirty="0" smtClean="0"/>
              <a:t>مصنف </a:t>
            </a:r>
            <a:r>
              <a:rPr lang="ar-DZ" sz="2000" dirty="0" smtClean="0"/>
              <a:t>الى</a:t>
            </a:r>
            <a:r>
              <a:rPr lang="ar-DZ" sz="2000" dirty="0" smtClean="0"/>
              <a:t> </a:t>
            </a:r>
            <a:r>
              <a:rPr lang="fr-FR" sz="2000" dirty="0" smtClean="0"/>
              <a:t>parc national de </a:t>
            </a:r>
            <a:r>
              <a:rPr lang="fr-FR" sz="2000" dirty="0" smtClean="0"/>
              <a:t>djurdjura</a:t>
            </a:r>
            <a:r>
              <a:rPr lang="ar-DZ" sz="2000" dirty="0" smtClean="0"/>
              <a:t> ،حديقة خاصة</a:t>
            </a:r>
          </a:p>
          <a:p>
            <a:r>
              <a:rPr lang="fr-FR" sz="2000" dirty="0" smtClean="0"/>
              <a:t>Spécialisé)</a:t>
            </a:r>
            <a:r>
              <a:rPr lang="ar-DZ" sz="2000" dirty="0" smtClean="0"/>
              <a:t> </a:t>
            </a:r>
            <a:r>
              <a:rPr lang="fr-FR" sz="2000" dirty="0" smtClean="0"/>
              <a:t>(jardin</a:t>
            </a:r>
            <a:r>
              <a:rPr lang="ar-DZ" sz="2000" dirty="0" smtClean="0"/>
              <a:t> </a:t>
            </a:r>
            <a:r>
              <a:rPr lang="ar-DZ" sz="2000" dirty="0" smtClean="0"/>
              <a:t>،</a:t>
            </a:r>
            <a:r>
              <a:rPr lang="ar-DZ" sz="2000" dirty="0" smtClean="0"/>
              <a:t>مهيئة</a:t>
            </a:r>
            <a:r>
              <a:rPr lang="ar-DZ" sz="2000" dirty="0" smtClean="0"/>
              <a:t> جيدا،غنية بالمساحات الخضراء الطبيعية </a:t>
            </a:r>
            <a:r>
              <a:rPr lang="ar-DZ" sz="2000" dirty="0" smtClean="0"/>
              <a:t>و</a:t>
            </a:r>
            <a:r>
              <a:rPr lang="ar-DZ" sz="2000" dirty="0" smtClean="0"/>
              <a:t> </a:t>
            </a:r>
            <a:r>
              <a:rPr lang="ar-DZ" sz="2000" dirty="0" smtClean="0"/>
              <a:t>بالازهار</a:t>
            </a:r>
            <a:r>
              <a:rPr lang="ar-DZ" sz="2000" dirty="0" smtClean="0"/>
              <a:t> و مساحات للعب </a:t>
            </a:r>
            <a:r>
              <a:rPr lang="ar-DZ" sz="2000" dirty="0" smtClean="0"/>
              <a:t>الاطفال</a:t>
            </a:r>
            <a:r>
              <a:rPr lang="ar-DZ" sz="2000" dirty="0" smtClean="0"/>
              <a:t> .</a:t>
            </a:r>
          </a:p>
          <a:p>
            <a:r>
              <a:rPr lang="ar-DZ" sz="2000" dirty="0" smtClean="0"/>
              <a:t>هذه الحديقة </a:t>
            </a:r>
            <a:r>
              <a:rPr lang="ar-DZ" sz="2000" dirty="0" smtClean="0"/>
              <a:t>الان</a:t>
            </a:r>
            <a:r>
              <a:rPr lang="ar-DZ" sz="2000" dirty="0" smtClean="0"/>
              <a:t> مبرمجة </a:t>
            </a:r>
            <a:r>
              <a:rPr lang="ar-DZ" sz="2000" dirty="0" smtClean="0"/>
              <a:t>لاعادة</a:t>
            </a:r>
            <a:r>
              <a:rPr lang="ar-DZ" sz="2000" dirty="0" smtClean="0"/>
              <a:t> تهيئتها </a:t>
            </a:r>
            <a:r>
              <a:rPr lang="ar-DZ" sz="2000" dirty="0" smtClean="0"/>
              <a:t>و</a:t>
            </a:r>
            <a:r>
              <a:rPr lang="ar-DZ" sz="2000" dirty="0" smtClean="0"/>
              <a:t> استقبال الزوار بطريقة </a:t>
            </a:r>
            <a:r>
              <a:rPr lang="ar-DZ" sz="2000" dirty="0" smtClean="0"/>
              <a:t>افظل</a:t>
            </a:r>
            <a:r>
              <a:rPr lang="ar-DZ" sz="2000" dirty="0" smtClean="0"/>
              <a:t> </a:t>
            </a:r>
          </a:p>
          <a:p>
            <a:endParaRPr lang="ar-DZ" sz="2000" dirty="0" smtClean="0"/>
          </a:p>
          <a:p>
            <a:endParaRPr lang="ar-DZ" sz="2000" dirty="0" smtClean="0"/>
          </a:p>
          <a:p>
            <a:r>
              <a:rPr lang="fr-FR" sz="2000" dirty="0" smtClean="0"/>
              <a:t>  </a:t>
            </a:r>
            <a:r>
              <a:rPr lang="ar-DZ" sz="2000" dirty="0" smtClean="0"/>
              <a:t> </a:t>
            </a:r>
            <a:endParaRPr lang="ar-DZ" sz="800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357298"/>
            <a:ext cx="4041775" cy="5003022"/>
          </a:xfrm>
        </p:spPr>
        <p:txBody>
          <a:bodyPr/>
          <a:lstStyle/>
          <a:p>
            <a:r>
              <a:rPr lang="ar-DZ" dirty="0" smtClean="0"/>
              <a:t>موجودة بجوار البنك </a:t>
            </a:r>
            <a:r>
              <a:rPr lang="fr-FR" dirty="0" smtClean="0"/>
              <a:t>BDL</a:t>
            </a:r>
            <a:r>
              <a:rPr lang="ar-DZ" dirty="0" smtClean="0"/>
              <a:t> ومقابلة لحديقة </a:t>
            </a:r>
            <a:r>
              <a:rPr lang="ar-DZ" dirty="0" smtClean="0"/>
              <a:t>سي</a:t>
            </a:r>
            <a:r>
              <a:rPr lang="ar-DZ" dirty="0" smtClean="0"/>
              <a:t> الحواس </a:t>
            </a:r>
            <a:r>
              <a:rPr lang="ar-DZ" dirty="0" smtClean="0"/>
              <a:t>و</a:t>
            </a:r>
            <a:r>
              <a:rPr lang="ar-DZ" dirty="0" smtClean="0"/>
              <a:t> البلدية </a:t>
            </a:r>
            <a:r>
              <a:rPr lang="ar-DZ" dirty="0" smtClean="0"/>
              <a:t>و</a:t>
            </a:r>
            <a:r>
              <a:rPr lang="ar-DZ" dirty="0" smtClean="0"/>
              <a:t> معهد الموسيقى ، يبلغ مساحته حوالي 500م</a:t>
            </a:r>
            <a:r>
              <a:rPr lang="ar-DZ" sz="1000" dirty="0" smtClean="0"/>
              <a:t>2</a:t>
            </a:r>
            <a:endParaRPr lang="ar-DZ" sz="1000" dirty="0"/>
          </a:p>
        </p:txBody>
      </p:sp>
      <p:pic>
        <p:nvPicPr>
          <p:cNvPr id="7" name="Picture 5" descr="Photo%20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3214686"/>
            <a:ext cx="3071834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Tissu%20post%20coloni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643174" y="3500438"/>
            <a:ext cx="2249472" cy="2714644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71472" y="285728"/>
            <a:ext cx="4040188" cy="659352"/>
          </a:xfrm>
        </p:spPr>
        <p:txBody>
          <a:bodyPr/>
          <a:lstStyle/>
          <a:p>
            <a:r>
              <a:rPr lang="ar-DZ" dirty="0" smtClean="0"/>
              <a:t>حديقة المؤسسة حجابي الإبراهيمي </a:t>
            </a:r>
            <a:endParaRPr lang="ar-DZ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3438" y="285728"/>
            <a:ext cx="4041775" cy="654843"/>
          </a:xfrm>
        </p:spPr>
        <p:txBody>
          <a:bodyPr/>
          <a:lstStyle/>
          <a:p>
            <a:r>
              <a:rPr lang="ar-DZ" dirty="0" smtClean="0"/>
              <a:t>حديقة حي زروقي</a:t>
            </a:r>
            <a:endParaRPr lang="ar-DZ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571472" y="1000108"/>
            <a:ext cx="4040188" cy="3845720"/>
          </a:xfrm>
        </p:spPr>
        <p:txBody>
          <a:bodyPr/>
          <a:lstStyle/>
          <a:p>
            <a:r>
              <a:rPr lang="ar-DZ" dirty="0" smtClean="0"/>
              <a:t>تقدر مساحتها </a:t>
            </a:r>
            <a:r>
              <a:rPr lang="ar-DZ" dirty="0" smtClean="0"/>
              <a:t>ب</a:t>
            </a:r>
            <a:r>
              <a:rPr lang="ar-DZ" dirty="0" smtClean="0"/>
              <a:t> 1200م</a:t>
            </a:r>
            <a:r>
              <a:rPr lang="ar-DZ" sz="800" dirty="0" smtClean="0"/>
              <a:t>2</a:t>
            </a:r>
            <a:r>
              <a:rPr lang="ar-DZ" sz="2000" dirty="0" smtClean="0"/>
              <a:t>،هذه الحديقة قديمة لا يستغلها السكان إذ هي محمية </a:t>
            </a:r>
            <a:r>
              <a:rPr lang="ar-DZ" sz="2000" dirty="0" smtClean="0"/>
              <a:t>و</a:t>
            </a:r>
            <a:r>
              <a:rPr lang="ar-DZ" sz="2000" dirty="0" smtClean="0"/>
              <a:t> تتكون هذه الحديقة من أشجار و مساحات خضراء ونباتات ،يحيط بها جدار ولها باب ،مقاعد من الاسمنت.</a:t>
            </a:r>
          </a:p>
          <a:p>
            <a:r>
              <a:rPr lang="ar-DZ" sz="2000" dirty="0" smtClean="0"/>
              <a:t>هذه الحديقة مبرمجة لإعادة تهيئتها . </a:t>
            </a:r>
            <a:endParaRPr lang="ar-DZ" sz="800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3438" y="1000108"/>
            <a:ext cx="4041775" cy="3845720"/>
          </a:xfrm>
        </p:spPr>
        <p:txBody>
          <a:bodyPr/>
          <a:lstStyle/>
          <a:p>
            <a:r>
              <a:rPr lang="ar-DZ" dirty="0" smtClean="0"/>
              <a:t>حديقة موجودة بالقرب من العيادة </a:t>
            </a:r>
            <a:r>
              <a:rPr lang="ar-DZ" dirty="0" smtClean="0"/>
              <a:t>و</a:t>
            </a:r>
            <a:r>
              <a:rPr lang="ar-DZ" dirty="0" smtClean="0"/>
              <a:t> تقدر مساحتها </a:t>
            </a:r>
            <a:r>
              <a:rPr lang="ar-DZ" dirty="0" smtClean="0"/>
              <a:t>ب</a:t>
            </a:r>
            <a:r>
              <a:rPr lang="ar-DZ" dirty="0" smtClean="0"/>
              <a:t> 10.000م</a:t>
            </a:r>
            <a:r>
              <a:rPr lang="ar-DZ" sz="800" dirty="0" smtClean="0"/>
              <a:t>2</a:t>
            </a:r>
            <a:r>
              <a:rPr lang="ar-DZ" sz="2000" dirty="0" smtClean="0"/>
              <a:t>،وهي حديقة مغلقة بها حارس وعامل لسقي الأشجار </a:t>
            </a:r>
            <a:r>
              <a:rPr lang="ar-DZ" sz="2000" dirty="0" smtClean="0"/>
              <a:t>و</a:t>
            </a:r>
            <a:r>
              <a:rPr lang="ar-DZ" sz="2000" dirty="0" smtClean="0"/>
              <a:t> الأزهار و تقليم النباتات وجمع النفايات ، بها مكان مخصص للعب الأطفال ومقاعد للجلوس من الخشب وتوقيت مخصص لفتح هذه الحديقة </a:t>
            </a:r>
          </a:p>
          <a:p>
            <a:r>
              <a:rPr lang="ar-DZ" sz="2000" dirty="0" smtClean="0"/>
              <a:t>من 08:00 إلى غاية 20:00 ليلا أيام الشتاء </a:t>
            </a:r>
          </a:p>
          <a:p>
            <a:r>
              <a:rPr lang="ar-DZ" sz="2000" dirty="0" smtClean="0"/>
              <a:t>من 8:00 إلى غاية منتصف الليل أيام الصيف. </a:t>
            </a:r>
            <a:endParaRPr lang="ar-DZ" sz="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Espace réservé du contenu 6"/>
          <p:cNvGraphicFramePr>
            <a:graphicFrameLocks noGrp="1"/>
          </p:cNvGraphicFramePr>
          <p:nvPr>
            <p:ph sz="quarter" idx="2"/>
          </p:nvPr>
        </p:nvGraphicFramePr>
        <p:xfrm>
          <a:off x="642910" y="285728"/>
          <a:ext cx="785818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llipse 7"/>
          <p:cNvSpPr/>
          <p:nvPr/>
        </p:nvSpPr>
        <p:spPr>
          <a:xfrm>
            <a:off x="6072198" y="1571612"/>
            <a:ext cx="1343028" cy="141446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dirty="0" smtClean="0"/>
              <a:t>على طول طريق زيغوت يوسف</a:t>
            </a:r>
            <a:endParaRPr lang="ar-DZ" dirty="0"/>
          </a:p>
        </p:txBody>
      </p:sp>
      <p:cxnSp>
        <p:nvCxnSpPr>
          <p:cNvPr id="10" name="Connecteur droit 9"/>
          <p:cNvCxnSpPr/>
          <p:nvPr/>
        </p:nvCxnSpPr>
        <p:spPr>
          <a:xfrm flipV="1">
            <a:off x="5357818" y="2571744"/>
            <a:ext cx="714380" cy="5000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ar-DZ" dirty="0" smtClean="0"/>
              <a:t>المساحات الخضراء        </a:t>
            </a:r>
            <a:endParaRPr lang="ar-DZ" dirty="0"/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sz="quarter" idx="2"/>
          </p:nvPr>
        </p:nvGraphicFramePr>
        <p:xfrm>
          <a:off x="1000100" y="1571612"/>
          <a:ext cx="3714776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C:\Documents and Settings\nani\Bureau\4GTU\espace vert\photo b\100PENTX\IMGP66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857232"/>
            <a:ext cx="3000396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Documents and Settings\nani\Bureau\4GTU\espace vert\photo b\100PENTX\IMGP66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4429132"/>
            <a:ext cx="1857388" cy="16430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rte%20routiér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71480"/>
            <a:ext cx="7784869" cy="4148051"/>
          </a:xfrm>
          <a:noFill/>
          <a:ln>
            <a:solidFill>
              <a:srgbClr val="000000"/>
            </a:solidFill>
          </a:ln>
          <a:effectLst>
            <a:outerShdw dist="71842" dir="2700000" algn="ctr" rotWithShape="0">
              <a:schemeClr val="tx1"/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428596" y="4857760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/>
              <a:t>- La ville se situe à la croisée des routes entre Alger, Constantine et Boussaâda (RN 05 , RN 18, RN 33, la voie ferrée (Alger Constantine) et l’autoroute est-ouest.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ransport urbai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1500174"/>
            <a:ext cx="3096992" cy="4389437"/>
          </a:xfrm>
          <a:noFill/>
          <a:ln>
            <a:solidFill>
              <a:srgbClr val="000000"/>
            </a:solidFill>
          </a:ln>
          <a:effectLst>
            <a:outerShdw dist="50800" algn="ctr" rotWithShape="0">
              <a:srgbClr val="000000"/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42844" y="214290"/>
            <a:ext cx="1841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u="sng" dirty="0">
                <a:latin typeface="Arial Black" pitchFamily="34" charset="0"/>
              </a:rPr>
              <a:t>TRANSPORT</a:t>
            </a:r>
            <a:r>
              <a:rPr lang="fr-FR" dirty="0">
                <a:latin typeface="Arial Black" pitchFamily="34" charset="0"/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714356"/>
            <a:ext cx="42148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 smtClean="0"/>
              <a:t>- Création de 5 lignes partagées entre les bus 25 places, les mini bus 9 places et les taxi bus 7 places, sous la coordination de la direction des transports de la wilaya</a:t>
            </a:r>
          </a:p>
          <a:p>
            <a:pPr algn="just"/>
            <a:endParaRPr lang="fr-FR" dirty="0" smtClean="0"/>
          </a:p>
          <a:p>
            <a:pPr algn="just"/>
            <a:r>
              <a:rPr lang="fr-FR" dirty="0" smtClean="0"/>
              <a:t>- Le besoin en transport aussi bien rural, interurbain qu’urbain, est largement couvert par le secteur privé</a:t>
            </a:r>
            <a:endParaRPr lang="fr-FR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Zhun 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42852"/>
            <a:ext cx="4297362" cy="322262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0" y="28572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u="sng" dirty="0">
                <a:latin typeface="Arial Black" pitchFamily="34" charset="0"/>
              </a:rPr>
              <a:t>TRANSPORT</a:t>
            </a:r>
            <a:r>
              <a:rPr lang="fr-FR" dirty="0">
                <a:latin typeface="Arial Black" pitchFamily="34" charset="0"/>
              </a:rPr>
              <a:t>:</a:t>
            </a:r>
          </a:p>
          <a:p>
            <a:pPr algn="just"/>
            <a:r>
              <a:rPr lang="fr-FR" u="sng" dirty="0"/>
              <a:t>Points noirs</a:t>
            </a:r>
          </a:p>
          <a:p>
            <a:r>
              <a:rPr lang="fr-FR" dirty="0"/>
              <a:t>Manque d’aménagement d espaces pour les arrêts de bus et de taxi, créant souvent des encombrements et des dysfonctionnements </a:t>
            </a:r>
            <a:endParaRPr lang="ar-DZ" dirty="0"/>
          </a:p>
        </p:txBody>
      </p:sp>
      <p:pic>
        <p:nvPicPr>
          <p:cNvPr id="6" name="Picture 6" descr="Zhun 01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2844" y="3214686"/>
            <a:ext cx="4254500" cy="319087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572000" y="535782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/>
              <a:t>Absence de transport urbain au départ de la gare routière en raison de la saturation de celle-ci.</a:t>
            </a:r>
            <a:endParaRPr lang="ar-DZ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48" y="428604"/>
            <a:ext cx="78581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600" b="0" u="sng" dirty="0" smtClean="0">
                <a:latin typeface="Arial Black" pitchFamily="34" charset="0"/>
              </a:rPr>
              <a:t>POPULATION</a:t>
            </a:r>
            <a:r>
              <a:rPr lang="fr-FR" sz="3600" b="0" dirty="0" smtClean="0">
                <a:latin typeface="Arial Black" pitchFamily="34" charset="0"/>
              </a:rPr>
              <a:t>:</a:t>
            </a:r>
          </a:p>
          <a:p>
            <a:pPr algn="just"/>
            <a:r>
              <a:rPr lang="fr-FR" sz="3200" b="1" dirty="0" smtClean="0"/>
              <a:t>La population de la commune de Bouira compte 95.984 habitants dont 69.863 est une population urbaine soit 73%. Elle représente 15% de la population totale de la wilaya (630.061Hab)</a:t>
            </a:r>
          </a:p>
          <a:p>
            <a:pPr algn="just"/>
            <a:endParaRPr lang="fr-FR" sz="3200" b="1" dirty="0" smtClean="0"/>
          </a:p>
          <a:p>
            <a:pPr algn="just"/>
            <a:r>
              <a:rPr lang="fr-FR" sz="3200" b="1" dirty="0" smtClean="0"/>
              <a:t>   - La population active est de 26 %</a:t>
            </a:r>
          </a:p>
          <a:p>
            <a:pPr algn="just"/>
            <a:r>
              <a:rPr lang="fr-FR" sz="3200" b="1" dirty="0" smtClean="0"/>
              <a:t>   - Taux d’occupation : 68 %</a:t>
            </a:r>
          </a:p>
          <a:p>
            <a:pPr algn="just"/>
            <a:r>
              <a:rPr lang="fr-FR" sz="3200" b="1" dirty="0" smtClean="0"/>
              <a:t>   - Taux de chômage : 32 %</a:t>
            </a:r>
            <a:endParaRPr lang="fr-FR" sz="3200" b="1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quipement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57613" y="115888"/>
            <a:ext cx="5334000" cy="6553200"/>
          </a:xfrm>
          <a:prstGeom prst="rect">
            <a:avLst/>
          </a:prstGeom>
          <a:noFill/>
          <a:ln/>
        </p:spPr>
      </p:pic>
      <p:sp>
        <p:nvSpPr>
          <p:cNvPr id="5" name="Rectangle 4"/>
          <p:cNvSpPr/>
          <p:nvPr/>
        </p:nvSpPr>
        <p:spPr>
          <a:xfrm>
            <a:off x="0" y="285728"/>
            <a:ext cx="37861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0" u="sng" dirty="0" smtClean="0">
                <a:latin typeface="Arial Black" pitchFamily="34" charset="0"/>
              </a:rPr>
              <a:t>EQUIPEMENTS</a:t>
            </a:r>
            <a:r>
              <a:rPr lang="fr-FR" b="0" dirty="0" smtClean="0">
                <a:latin typeface="Arial Black" pitchFamily="34" charset="0"/>
              </a:rPr>
              <a:t>:</a:t>
            </a:r>
          </a:p>
          <a:p>
            <a:pPr algn="just">
              <a:tabLst>
                <a:tab pos="3733800" algn="l"/>
              </a:tabLst>
            </a:pPr>
            <a:r>
              <a:rPr lang="fr-FR" sz="2800" dirty="0" smtClean="0"/>
              <a:t>Hormis le siège de la banque</a:t>
            </a:r>
            <a:r>
              <a:rPr lang="ar-DZ" sz="2800" dirty="0" smtClean="0"/>
              <a:t> </a:t>
            </a:r>
            <a:r>
              <a:rPr lang="fr-FR" sz="2800" dirty="0" smtClean="0"/>
              <a:t>extérieure d’Algérie, tous les équipements existants datent de l’époque coloniale. </a:t>
            </a:r>
          </a:p>
          <a:p>
            <a:pPr algn="just">
              <a:tabLst>
                <a:tab pos="3733800" algn="l"/>
              </a:tabLst>
            </a:pPr>
            <a:r>
              <a:rPr lang="fr-FR" sz="2800" dirty="0" smtClean="0"/>
              <a:t>Actuellement, en raison de la saturation du centre ville, il n’y a aucune possibilité d’implantation d’autres équipements.</a:t>
            </a:r>
            <a:endParaRPr lang="fr-FR" sz="28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rame%20viaire%20et%20plac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119813" y="0"/>
            <a:ext cx="2952750" cy="6858000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3" name="Line 7"/>
          <p:cNvSpPr>
            <a:spLocks noChangeShapeType="1"/>
          </p:cNvSpPr>
          <p:nvPr/>
        </p:nvSpPr>
        <p:spPr bwMode="auto">
          <a:xfrm flipV="1">
            <a:off x="3286116" y="2143116"/>
            <a:ext cx="4464050" cy="1223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ar-DZ" dirty="0"/>
          </a:p>
        </p:txBody>
      </p:sp>
      <p:sp>
        <p:nvSpPr>
          <p:cNvPr id="4" name="Line 8"/>
          <p:cNvSpPr>
            <a:spLocks noChangeShapeType="1"/>
          </p:cNvSpPr>
          <p:nvPr/>
        </p:nvSpPr>
        <p:spPr bwMode="auto">
          <a:xfrm flipV="1">
            <a:off x="5759450" y="3249613"/>
            <a:ext cx="2160588" cy="2411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ar-DZ" dirty="0"/>
          </a:p>
        </p:txBody>
      </p:sp>
      <p:pic>
        <p:nvPicPr>
          <p:cNvPr id="5" name="Picture 5" descr="Photo%2005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42910" y="2214554"/>
            <a:ext cx="2592387" cy="1944687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  <p:pic>
        <p:nvPicPr>
          <p:cNvPr id="6" name="Picture 6" descr="Photo%2000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167063" y="4833938"/>
            <a:ext cx="2592387" cy="1944687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85720" y="214290"/>
            <a:ext cx="5429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u="sng" dirty="0">
                <a:latin typeface="Arial Black" pitchFamily="34" charset="0"/>
              </a:rPr>
              <a:t>TRAME VIAIRE:</a:t>
            </a:r>
          </a:p>
          <a:p>
            <a:pPr algn="just">
              <a:tabLst>
                <a:tab pos="3733800" algn="l"/>
              </a:tabLst>
            </a:pPr>
            <a:r>
              <a:rPr lang="fr-FR" dirty="0"/>
              <a:t>Le tissu ancien se caractérise par un tracé orthogonal</a:t>
            </a:r>
          </a:p>
          <a:p>
            <a:pPr algn="just">
              <a:tabLst>
                <a:tab pos="3733800" algn="l"/>
              </a:tabLst>
            </a:pPr>
            <a:r>
              <a:rPr lang="fr-FR" dirty="0"/>
              <a:t>  La voirie ne répondant plus au besoins actuels provocant souvent des dysfonctionnements</a:t>
            </a:r>
          </a:p>
          <a:p>
            <a:pPr algn="just">
              <a:tabLst>
                <a:tab pos="3733800" algn="l"/>
              </a:tabLst>
            </a:pPr>
            <a:r>
              <a:rPr lang="fr-FR" dirty="0"/>
              <a:t>  La réalisation de voies périphériques permet d’éviter les encombrements au niveau du centre du tissu urbain </a:t>
            </a:r>
          </a:p>
        </p:txBody>
      </p:sp>
      <p:pic>
        <p:nvPicPr>
          <p:cNvPr id="8" name="Image 7" descr="C:\Documents and Settings\nani\Bureau\4GTU\espace vert\photo b\100PENTX\IMGP664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357562"/>
            <a:ext cx="20574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7"/>
          <p:cNvSpPr>
            <a:spLocks noChangeShapeType="1"/>
          </p:cNvSpPr>
          <p:nvPr/>
        </p:nvSpPr>
        <p:spPr bwMode="auto">
          <a:xfrm flipV="1">
            <a:off x="5357818" y="3000372"/>
            <a:ext cx="2535224" cy="71438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ar-DZ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SC020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60662" y="714356"/>
            <a:ext cx="6383338" cy="4787900"/>
          </a:xfrm>
          <a:prstGeom prst="rect">
            <a:avLst/>
          </a:prstGeom>
          <a:noFill/>
          <a:ln/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0" y="357166"/>
            <a:ext cx="27146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u="sng" dirty="0">
                <a:latin typeface="Arial Black" pitchFamily="34" charset="0"/>
              </a:rPr>
              <a:t>STATIONNEMENT</a:t>
            </a:r>
            <a:r>
              <a:rPr lang="fr-FR" dirty="0">
                <a:latin typeface="Arial Black" pitchFamily="34" charset="0"/>
              </a:rPr>
              <a:t>:</a:t>
            </a:r>
            <a:endParaRPr lang="en-US" dirty="0"/>
          </a:p>
          <a:p>
            <a:pPr algn="just"/>
            <a:r>
              <a:rPr lang="fr-FR" sz="2000" dirty="0"/>
              <a:t>- L’absence des aires de stationnement et l’utilisation d’une partie de la voie déjà étroite, par les usagers pour garer leurs véhicules rendent plus difficile la circulation</a:t>
            </a:r>
          </a:p>
          <a:p>
            <a:pPr algn="just"/>
            <a:r>
              <a:rPr lang="fr-FR" sz="2000" dirty="0"/>
              <a:t>- L’interdiction stricte de stationnement et imposition parfois des sens uniques sur une bonne partie des artères du </a:t>
            </a:r>
            <a:r>
              <a:rPr lang="fr-FR" sz="2000" dirty="0" smtClean="0"/>
              <a:t>centre</a:t>
            </a:r>
            <a:endParaRPr lang="fr-FR" sz="2000" dirty="0"/>
          </a:p>
        </p:txBody>
      </p:sp>
      <p:sp>
        <p:nvSpPr>
          <p:cNvPr id="4" name="Rectangle 3"/>
          <p:cNvSpPr/>
          <p:nvPr/>
        </p:nvSpPr>
        <p:spPr>
          <a:xfrm>
            <a:off x="142844" y="5643578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/>
              <a:t>- Perturbation de certaines habitudes des usagers aussi bien locaux que ceux provenant des autres quartiers ou d’ailleurs</a:t>
            </a:r>
            <a:endParaRPr lang="en-US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hoto 0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0638" y="785794"/>
            <a:ext cx="2773362" cy="2082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</p:pic>
      <p:pic>
        <p:nvPicPr>
          <p:cNvPr id="3" name="Picture 4" descr="Photo%20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0" y="3714752"/>
            <a:ext cx="2794000" cy="2093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</p:pic>
      <p:pic>
        <p:nvPicPr>
          <p:cNvPr id="4" name="Picture 5" descr="Photo%200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30350"/>
            <a:ext cx="2771775" cy="20558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</p:pic>
      <p:pic>
        <p:nvPicPr>
          <p:cNvPr id="5" name="Picture 6" descr="Zhun%20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3675" y="4841875"/>
            <a:ext cx="2574925" cy="1974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000000"/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14282" y="214290"/>
            <a:ext cx="75724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u="sng" dirty="0">
                <a:latin typeface="Arial Black" pitchFamily="34" charset="0"/>
              </a:rPr>
              <a:t>PLACES ET ESPACES VERTS(Éléments de repères)</a:t>
            </a:r>
            <a:r>
              <a:rPr lang="fr-FR" dirty="0">
                <a:latin typeface="Arial Black" pitchFamily="34" charset="0"/>
              </a:rPr>
              <a:t>: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57686" y="642918"/>
            <a:ext cx="1868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Place des martyrs</a:t>
            </a:r>
            <a:endParaRPr lang="fr-FR" b="1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57356" y="928670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Entourée par de petits commerces et ne vit aucune animation</a:t>
            </a:r>
            <a:endParaRPr lang="ar-DZ" dirty="0"/>
          </a:p>
        </p:txBody>
      </p:sp>
      <p:sp>
        <p:nvSpPr>
          <p:cNvPr id="10" name="Rectangle 9"/>
          <p:cNvSpPr/>
          <p:nvPr/>
        </p:nvSpPr>
        <p:spPr>
          <a:xfrm>
            <a:off x="2928926" y="2143116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Place de la mair</a:t>
            </a:r>
          </a:p>
          <a:p>
            <a:r>
              <a:rPr lang="fr-FR" dirty="0"/>
              <a:t>Espace semi boisé offrant de l’ombre et possibilité de se détendre</a:t>
            </a:r>
            <a:endParaRPr lang="ar-DZ" dirty="0"/>
          </a:p>
        </p:txBody>
      </p:sp>
      <p:sp>
        <p:nvSpPr>
          <p:cNvPr id="11" name="Rectangle 10"/>
          <p:cNvSpPr/>
          <p:nvPr/>
        </p:nvSpPr>
        <p:spPr>
          <a:xfrm>
            <a:off x="1857356" y="3643314"/>
            <a:ext cx="442915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Place Rahim Galia</a:t>
            </a:r>
          </a:p>
          <a:p>
            <a:pPr algn="just"/>
            <a:r>
              <a:rPr lang="fr-FR" dirty="0" smtClean="0"/>
              <a:t>   Quelques commerces de consommation (cafés) et l’axés vers la mosquée lui ont donné plus d’animation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2857488" y="565767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 square</a:t>
            </a:r>
          </a:p>
          <a:p>
            <a:pPr algn="just">
              <a:tabLst>
                <a:tab pos="3733800" algn="l"/>
              </a:tabLst>
            </a:pPr>
            <a:r>
              <a:rPr lang="fr-FR" dirty="0"/>
              <a:t>   Il constitue un véritable poumon de la ville. Les usagers trouvent leur plaisir en s’abritant à l’ombre de ses arbres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349</TotalTime>
  <Words>893</Words>
  <Application>Microsoft Office PowerPoint</Application>
  <PresentationFormat>Affichage à l'écran (4:3)</PresentationFormat>
  <Paragraphs>107</Paragraphs>
  <Slides>16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7" baseType="lpstr">
      <vt:lpstr>Débit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Jardin si el haoues حديقة سي الحواس </vt:lpstr>
      <vt:lpstr>Diapositive 13</vt:lpstr>
      <vt:lpstr>Diapositive 14</vt:lpstr>
      <vt:lpstr>Diapositive 15</vt:lpstr>
      <vt:lpstr>المساحات الخضراء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nano 10</dc:creator>
  <cp:lastModifiedBy>nano 10</cp:lastModifiedBy>
  <cp:revision>47</cp:revision>
  <dcterms:created xsi:type="dcterms:W3CDTF">2011-02-11T13:01:19Z</dcterms:created>
  <dcterms:modified xsi:type="dcterms:W3CDTF">2011-02-25T12:44:27Z</dcterms:modified>
</cp:coreProperties>
</file>