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910"/>
    <a:srgbClr val="EFB31D"/>
    <a:srgbClr val="F2C143"/>
    <a:srgbClr val="BD3939"/>
    <a:srgbClr val="B15A44"/>
    <a:srgbClr val="D2BDAA"/>
    <a:srgbClr val="AA8360"/>
    <a:srgbClr val="503022"/>
    <a:srgbClr val="F0A229"/>
    <a:srgbClr val="6D1D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906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975CB-CB99-4CE5-9194-6FF8A3670C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4C1CE4-6101-44FF-8BF2-384B87FB18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F7E116-1FE2-46D4-B80A-E8F128737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5B91EE-0D12-48F0-A6D0-B21B4EAF5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2904E-3CD1-4291-8288-1D023D0DA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2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31CC-E3C2-4A0D-B577-540D914BC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A3AEC-3815-4A39-8CAC-125EB62AD9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A0811-B1B2-4077-A4EB-A9B4B4C0D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A1F01-4C0C-4A71-BB1B-329BDDB97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C058E-521E-47F9-98C5-696B7D820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257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57CFE6-43C8-4819-ADF5-3F0679AB9F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8E10A3-4E2A-48D5-87E9-CA53485E5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AEF2D-41E0-4FBE-9D97-B55474F21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64771-D053-4344-80B1-6EA5AA65D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A08CE0-D23D-4E27-852C-010B88A6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9F462-944C-4D88-B3FE-B71DCF542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20B8D-3D56-4116-9D07-009190ED96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67AAEE-6C3C-4CA2-9782-80C9D5A43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C0989-5A93-4A1A-84B6-BCD50B1B1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22DA2-F396-4DF8-A73F-6D576CF64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15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71C60-CD7B-4528-BEB5-BDAB02155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9EAA3-C162-407A-9003-C535C6B22B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CF3DB-4888-4CA7-B570-A0E929E07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1C0BE-B948-4A26-A8A0-5EE70F0F0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1CEF12-6729-4717-AA2F-3FDFFCD69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56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20BD9-B8EB-4F3C-8E09-F4C012252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0F053-2729-41C4-98D1-30F411E2A3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4811F7-0F12-4696-A5F5-7489C8145F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1F6E4E-F0C4-4940-B21B-5D5699AE8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5C2782-71E0-43BE-A10A-F8AA53BE3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44CE69-3E43-4908-A8B3-BCD230B19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71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EF407-9BE4-4ACE-81E8-6A0C03589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4B8708-340A-47C6-94D9-217DD82CF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98F520-9CE7-44F4-9E8E-BA447759A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5DEAEB-4481-4F2D-8553-81DFF9F645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FDC23C-3BA7-423E-8FB6-41E509249B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1F3F50-D12A-410C-A42B-E6C79201F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EC5EC8-C5CF-4BBE-A711-CD092AA5B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A98D4A-7FA3-4509-82A2-05A9A53C8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59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1E52B-66F2-456F-8518-440EB1767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26E9D0-9FA4-4B6A-91DB-0A6319690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1B762-1202-4482-BC48-35CAF79B3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CB4851-1918-4F20-8041-0E9213285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249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DAC3E4-1537-409A-9848-300CFCAF9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16050A-F2AA-411E-8FA7-8CC7ACCD4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507891-6060-4947-B512-7F7CF577A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790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2C51B-4442-4D7E-923D-01BDBE453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3400C-80F8-45DB-AFB0-722D7FE000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38C6DD-EC1D-44A1-8FC5-BEEBF06923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373DF-7D20-4EAC-B009-ECFB6497C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DD253C-3F8E-417B-A5CE-037E0D060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417320-40FC-47EE-B065-8CF2E442D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950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69FF0-DFA6-4547-B3FC-F02823811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597E91-4A21-4A41-B968-EA8B13F1FF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BC8867-C670-4826-89F3-8CC2C4AFAA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95F192-0D46-4229-8C52-A03DBC532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546123-BBC1-4888-93F7-18906FC31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13C0DC-6378-4EFD-A26B-545D05083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787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2B57C2-D5A7-4E4C-968A-D6B5B0A21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07719F-AE00-407E-99BF-BE1AA6A056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28CD9-E906-40BE-98EA-5898CC4A0A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87E8-C8B6-4353-AC88-36697A2C77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390548-7E1F-4249-9E32-798B46D51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2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0" b="-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748F34DF-337C-4AED-9054-00CDA8524249}"/>
              </a:ext>
            </a:extLst>
          </p:cNvPr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rgbClr val="D2BDAA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">
            <a:extLst>
              <a:ext uri="{FF2B5EF4-FFF2-40B4-BE49-F238E27FC236}">
                <a16:creationId xmlns:a16="http://schemas.microsoft.com/office/drawing/2014/main" id="{CE5C7FEA-682E-4723-B172-F5000EAC53C7}"/>
              </a:ext>
            </a:extLst>
          </p:cNvPr>
          <p:cNvSpPr/>
          <p:nvPr/>
        </p:nvSpPr>
        <p:spPr>
          <a:xfrm flipH="1" flipV="1">
            <a:off x="7178116" y="694411"/>
            <a:ext cx="4532951" cy="4532951"/>
          </a:xfrm>
          <a:prstGeom prst="teardrop">
            <a:avLst/>
          </a:prstGeom>
          <a:blipFill dpi="0" rotWithShape="0">
            <a:blip r:embed="rId2"/>
            <a:srcRect/>
            <a:stretch>
              <a:fillRect l="-25764" t="-63772" b="-25084"/>
            </a:stretch>
          </a:blip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AILY YOGA">
            <a:extLst>
              <a:ext uri="{FF2B5EF4-FFF2-40B4-BE49-F238E27FC236}">
                <a16:creationId xmlns:a16="http://schemas.microsoft.com/office/drawing/2014/main" id="{47A3C08B-928A-4D22-A2D1-E7FBCD9AC441}"/>
              </a:ext>
            </a:extLst>
          </p:cNvPr>
          <p:cNvSpPr txBox="1"/>
          <p:nvPr/>
        </p:nvSpPr>
        <p:spPr>
          <a:xfrm>
            <a:off x="1042936" y="1739277"/>
            <a:ext cx="659308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DAILY YOGA</a:t>
            </a:r>
          </a:p>
        </p:txBody>
      </p:sp>
      <p:sp>
        <p:nvSpPr>
          <p:cNvPr id="9" name="#04">
            <a:extLst>
              <a:ext uri="{FF2B5EF4-FFF2-40B4-BE49-F238E27FC236}">
                <a16:creationId xmlns:a16="http://schemas.microsoft.com/office/drawing/2014/main" id="{E96DD8F5-D1B5-4B3C-98E8-A573FB0DC7F9}"/>
              </a:ext>
            </a:extLst>
          </p:cNvPr>
          <p:cNvSpPr txBox="1"/>
          <p:nvPr/>
        </p:nvSpPr>
        <p:spPr>
          <a:xfrm>
            <a:off x="1042936" y="3166684"/>
            <a:ext cx="242726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800" spc="300" dirty="0">
                <a:solidFill>
                  <a:srgbClr val="AA8360"/>
                </a:solidFill>
                <a:latin typeface="Bebas Neue Bold" panose="020B0606020202050201" pitchFamily="34" charset="0"/>
              </a:rPr>
              <a:t>#04</a:t>
            </a:r>
          </a:p>
        </p:txBody>
      </p:sp>
      <p:sp>
        <p:nvSpPr>
          <p:cNvPr id="10" name="Plan">
            <a:extLst>
              <a:ext uri="{FF2B5EF4-FFF2-40B4-BE49-F238E27FC236}">
                <a16:creationId xmlns:a16="http://schemas.microsoft.com/office/drawing/2014/main" id="{7FA22D98-A683-4A24-B14F-ADDF86C5C2FC}"/>
              </a:ext>
            </a:extLst>
          </p:cNvPr>
          <p:cNvSpPr txBox="1"/>
          <p:nvPr/>
        </p:nvSpPr>
        <p:spPr>
          <a:xfrm>
            <a:off x="3748773" y="2821872"/>
            <a:ext cx="360868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spc="300" dirty="0">
                <a:solidFill>
                  <a:schemeClr val="bg1"/>
                </a:solidFill>
                <a:effectLst>
                  <a:outerShdw dist="63500" dir="8100000" algn="tr" rotWithShape="0">
                    <a:srgbClr val="AA8360"/>
                  </a:outerShdw>
                </a:effectLst>
                <a:latin typeface="Ballet Harmony" pitchFamily="2" charset="0"/>
              </a:rPr>
              <a:t>Plan</a:t>
            </a:r>
          </a:p>
        </p:txBody>
      </p:sp>
      <p:sp>
        <p:nvSpPr>
          <p:cNvPr id="11" name="Yoga for everyone : a beginner’s guide">
            <a:extLst>
              <a:ext uri="{FF2B5EF4-FFF2-40B4-BE49-F238E27FC236}">
                <a16:creationId xmlns:a16="http://schemas.microsoft.com/office/drawing/2014/main" id="{F8091E2D-AB19-4343-840F-5438D4E075AE}"/>
              </a:ext>
            </a:extLst>
          </p:cNvPr>
          <p:cNvSpPr txBox="1"/>
          <p:nvPr/>
        </p:nvSpPr>
        <p:spPr>
          <a:xfrm>
            <a:off x="2093308" y="1591437"/>
            <a:ext cx="39952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Regular" panose="00000500000000000000" pitchFamily="50" charset="0"/>
              </a:rPr>
              <a:t>Yoga for everyone : a beginner’s guide</a:t>
            </a:r>
          </a:p>
        </p:txBody>
      </p:sp>
      <p:sp>
        <p:nvSpPr>
          <p:cNvPr id="12" name="With mrs kate jasmine">
            <a:extLst>
              <a:ext uri="{FF2B5EF4-FFF2-40B4-BE49-F238E27FC236}">
                <a16:creationId xmlns:a16="http://schemas.microsoft.com/office/drawing/2014/main" id="{72B56802-A231-4334-B289-5E66DF81376C}"/>
              </a:ext>
            </a:extLst>
          </p:cNvPr>
          <p:cNvSpPr txBox="1"/>
          <p:nvPr/>
        </p:nvSpPr>
        <p:spPr>
          <a:xfrm>
            <a:off x="7178117" y="5273062"/>
            <a:ext cx="2422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Regular" panose="00000500000000000000" pitchFamily="50" charset="0"/>
              </a:rPr>
              <a:t>With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bas Neue Regular" panose="00000500000000000000" pitchFamily="50" charset="0"/>
              </a:rPr>
              <a:t>mrs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Regular" panose="00000500000000000000" pitchFamily="50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Bebas Neue Regular" panose="00000500000000000000" pitchFamily="50" charset="0"/>
              </a:rPr>
              <a:t>kate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Regular" panose="00000500000000000000" pitchFamily="50" charset="0"/>
              </a:rPr>
              <a:t> jasmine</a:t>
            </a:r>
          </a:p>
        </p:txBody>
      </p:sp>
      <p:sp>
        <p:nvSpPr>
          <p:cNvPr id="13" name="Teardrop 12">
            <a:extLst>
              <a:ext uri="{FF2B5EF4-FFF2-40B4-BE49-F238E27FC236}">
                <a16:creationId xmlns:a16="http://schemas.microsoft.com/office/drawing/2014/main" id="{51156DDD-4F0B-42C4-8659-AF66790E9403}"/>
              </a:ext>
            </a:extLst>
          </p:cNvPr>
          <p:cNvSpPr/>
          <p:nvPr/>
        </p:nvSpPr>
        <p:spPr>
          <a:xfrm flipH="1" flipV="1">
            <a:off x="1187515" y="1160075"/>
            <a:ext cx="848299" cy="848299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ardrop 13">
            <a:extLst>
              <a:ext uri="{FF2B5EF4-FFF2-40B4-BE49-F238E27FC236}">
                <a16:creationId xmlns:a16="http://schemas.microsoft.com/office/drawing/2014/main" id="{2AA76A72-6884-4538-A2EC-597A751D4725}"/>
              </a:ext>
            </a:extLst>
          </p:cNvPr>
          <p:cNvSpPr/>
          <p:nvPr/>
        </p:nvSpPr>
        <p:spPr>
          <a:xfrm flipV="1">
            <a:off x="647409" y="1525763"/>
            <a:ext cx="482611" cy="482611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ardrop 15">
            <a:extLst>
              <a:ext uri="{FF2B5EF4-FFF2-40B4-BE49-F238E27FC236}">
                <a16:creationId xmlns:a16="http://schemas.microsoft.com/office/drawing/2014/main" id="{1F0727AA-302B-41E7-9732-64BD731B8318}"/>
              </a:ext>
            </a:extLst>
          </p:cNvPr>
          <p:cNvSpPr/>
          <p:nvPr/>
        </p:nvSpPr>
        <p:spPr>
          <a:xfrm rot="10800000" flipH="1" flipV="1">
            <a:off x="5865691" y="5273062"/>
            <a:ext cx="1268883" cy="1268883"/>
          </a:xfrm>
          <a:prstGeom prst="teardrop">
            <a:avLst/>
          </a:prstGeom>
          <a:solidFill>
            <a:srgbClr val="AA8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ardrop 16">
            <a:extLst>
              <a:ext uri="{FF2B5EF4-FFF2-40B4-BE49-F238E27FC236}">
                <a16:creationId xmlns:a16="http://schemas.microsoft.com/office/drawing/2014/main" id="{2E252D61-0E03-4602-8A43-74FF920EE19E}"/>
              </a:ext>
            </a:extLst>
          </p:cNvPr>
          <p:cNvSpPr/>
          <p:nvPr/>
        </p:nvSpPr>
        <p:spPr>
          <a:xfrm rot="10800000" flipH="1" flipV="1">
            <a:off x="6367210" y="5344983"/>
            <a:ext cx="704137" cy="704137"/>
          </a:xfrm>
          <a:prstGeom prst="teardrop">
            <a:avLst/>
          </a:prstGeom>
          <a:solidFill>
            <a:srgbClr val="503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ardrop 17">
            <a:extLst>
              <a:ext uri="{FF2B5EF4-FFF2-40B4-BE49-F238E27FC236}">
                <a16:creationId xmlns:a16="http://schemas.microsoft.com/office/drawing/2014/main" id="{CF48CDB4-9B2F-4427-8B6D-F555036F0C54}"/>
              </a:ext>
            </a:extLst>
          </p:cNvPr>
          <p:cNvSpPr/>
          <p:nvPr/>
        </p:nvSpPr>
        <p:spPr>
          <a:xfrm rot="10800000" flipV="1">
            <a:off x="1170153" y="5003640"/>
            <a:ext cx="984087" cy="984087"/>
          </a:xfrm>
          <a:prstGeom prst="teardrop">
            <a:avLst/>
          </a:prstGeom>
          <a:solidFill>
            <a:srgbClr val="503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B7F57C7E-17A1-4C1E-95B7-B789896952BE}"/>
              </a:ext>
            </a:extLst>
          </p:cNvPr>
          <p:cNvSpPr/>
          <p:nvPr/>
        </p:nvSpPr>
        <p:spPr>
          <a:xfrm rot="5400000">
            <a:off x="1511765" y="5311568"/>
            <a:ext cx="404392" cy="34861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418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16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Ballet Harmony</vt:lpstr>
      <vt:lpstr>Bebas Neue Bold</vt:lpstr>
      <vt:lpstr>Bebas Neue Regular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12</cp:revision>
  <dcterms:created xsi:type="dcterms:W3CDTF">2021-08-03T03:57:12Z</dcterms:created>
  <dcterms:modified xsi:type="dcterms:W3CDTF">2021-08-03T08:47:32Z</dcterms:modified>
</cp:coreProperties>
</file>