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8" r:id="rId12"/>
    <p:sldId id="269" r:id="rId13"/>
    <p:sldId id="264" r:id="rId14"/>
    <p:sldId id="265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4A853-4815-8E31-5594-73EABCA31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F21E5E-80F9-4FF8-A030-F1B33F33D85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3A906-E043-27D6-0E9A-6A9601067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EA8F3-E3B3-D9BC-FB25-A08E823C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4E1BB-D177-4E6B-98B7-B5153FC5D1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3557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622BB-19BE-AD9C-6A16-2E58AD53D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34B824-67E1-4423-9B45-9E9A2538CF2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4CCA3-AC94-E184-A662-64864B58D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8FD06-B763-35A6-ADD4-B59D391D6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45CA3-D3D9-4730-BE79-8F6D2E697F6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7193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87A02-0973-1E5B-CFFF-D8C401902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99FF4A-F162-4CB8-9C9F-A5146FEEBD6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BA45B-51AE-EAFB-CAFE-CAA52F57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6A5AF-E325-8E7C-212C-72C1330EA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D5146-50A2-400B-B185-FE1C2400BD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9442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65554-80FC-39F5-065C-A926043F6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4222B8-C726-458B-9676-E20E2F7BE9D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677E5-9078-A5BD-4D89-5396570A0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5A708-5AF0-5FB4-69AC-390D92451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F7F29-E975-4BE6-9941-616D3B6FF29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6101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657FE-22A9-CF91-6187-F1BB891B9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207FD-A70B-48F5-8931-0CCB20B9287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98775-8614-CD51-0476-E014F6C88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AE3BB-CE13-1C78-923C-0E370F2E8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9D01D-AF0D-44AE-93A6-67989C24C21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3541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346E7C-1641-C0BB-47B2-03E6FD412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848D0F-DE9C-4219-A4BA-16D39FF7504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D80A14A-2F26-3CB3-D45F-0918CF288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506D36C-D265-D2D0-35F7-7B5AA4312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97637-ACD6-46D5-B34B-5D3AA674B6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45853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E4EA36E-756E-40D7-CC09-8738F3577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BC25A9-94C8-472A-AE3C-CAC75E5A516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1B3D83D-CD54-4664-9548-463DB54D8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8C2AD6-2FAE-88DA-6EE3-26A921003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70CC7-88B6-49BB-84DD-B82EB72585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87045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30F3FD6-C0A9-EE65-8F95-6F3BB1F3C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C57478-675E-4C98-8741-AABBA0C8E88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E9F2CD3-CE63-0418-6A1C-A888C8E8A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ACBBE48-6FD6-49CA-B87D-30A46608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CD014-B6FA-46B7-993A-F72F380010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2664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8679BA9-D9F1-8ABF-6EDA-6497C9BE7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636DFC-CB46-441D-B3DD-546984B69DD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1DDAED5-6ABE-6764-1E0C-91935E3AD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55D8E15-F609-4B2D-B704-D28BF050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821C0-A9BC-49A7-A84B-2E5EF46724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232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5CC485D-EADA-D0C7-5908-A68EF4818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EE9D4A-7CD9-4B41-B2FA-FD12C756E7A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13B03DC-8705-5C1E-B475-4194A57E6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57B79CC-CAAC-D267-D1BC-1B537A4E7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1334D-6186-47E9-A054-A02DEB4E7BB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922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810878-B79A-1692-E6DC-9F00E2F54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4E5F4C-3682-46B6-B981-E53C1299674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DDAB39D-B238-078E-6398-5E093FDBA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45F3E9-A0CD-C6A6-3176-8BD57946E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4BAF8-0001-47B5-9D4B-1BF840F203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0368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ACC21A3-0B0E-50F3-BB50-21BA069196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72EF745-EA09-72CC-352E-98EB1B1B37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6906DB-9DD7-3802-664C-D884E9958D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99A1088-3DF2-4D81-B443-005E73EAF56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FA643-9CE5-7512-E6A3-6E81C47BB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8DFB6-01B0-A362-32EE-8D84065573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D9F5B01-51E8-4A76-8207-48FF50781A37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B75F808-282C-459C-C103-C3861C5A9D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C750299-97D0-4D7E-BECC-B2E88BF7408A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3.png"/><Relationship Id="rId4" Type="http://schemas.openxmlformats.org/officeDocument/2006/relationships/slide" Target="slide9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F5A8C70-003C-FC6D-9E9D-CB84A5C53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42F738C8-A924-B6DE-FBC4-9C93A78E9F8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48AE90-AF46-7EFE-D387-ADD0F1CA39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D1AE775-4D92-C482-E337-F8ED32596B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7C762910-D329-07C4-FBEE-ADD9F76674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6B676E1-5F37-C51E-4FC3-11AEE44481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EEE86AD-587C-18D2-B019-7198EDE82F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D9EF803-BF9F-DAD2-3EDF-BF5F960A08F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E1A63BDE-40CA-4C15-9C1E-1A000054FC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5532BF5-DEEF-0982-3DD8-061734D6FC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42F20602-3E00-D768-D7AF-C1F4F8C8C72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F41ED8FC-C2A3-0573-A714-00F0103C06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D11687E7-D732-DFF5-908B-08D47ADFF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081CDA52-A772-1598-35F9-834398B35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17">
            <a:extLst>
              <a:ext uri="{FF2B5EF4-FFF2-40B4-BE49-F238E27FC236}">
                <a16:creationId xmlns:a16="http://schemas.microsoft.com/office/drawing/2014/main" id="{2FF081CA-5D4B-9C6F-9480-AE5D2DFB43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7533B94-88FC-7AAD-6827-24BA094128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6997DFEE-D61A-A51C-BC7D-F3A03D4D2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20">
            <a:extLst>
              <a:ext uri="{FF2B5EF4-FFF2-40B4-BE49-F238E27FC236}">
                <a16:creationId xmlns:a16="http://schemas.microsoft.com/office/drawing/2014/main" id="{6A965D9D-26F4-992A-0F73-C360C2C4058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01A95053-C535-0BDB-C978-C024B773C6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6BC711FB-8E86-716B-FE09-2184F187C1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23">
            <a:extLst>
              <a:ext uri="{FF2B5EF4-FFF2-40B4-BE49-F238E27FC236}">
                <a16:creationId xmlns:a16="http://schemas.microsoft.com/office/drawing/2014/main" id="{84F7A673-748A-CD12-0591-12768CF4233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E077345D-7201-34AC-ED06-EBA4B136FD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4DE58965-88E1-B90B-6F51-B2420F514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26">
            <a:extLst>
              <a:ext uri="{FF2B5EF4-FFF2-40B4-BE49-F238E27FC236}">
                <a16:creationId xmlns:a16="http://schemas.microsoft.com/office/drawing/2014/main" id="{16956145-5E66-0FE9-4EC8-72AF61BB5CE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27">
              <a:extLst>
                <a:ext uri="{FF2B5EF4-FFF2-40B4-BE49-F238E27FC236}">
                  <a16:creationId xmlns:a16="http://schemas.microsoft.com/office/drawing/2014/main" id="{5608C5BA-E2C6-93AC-F9C0-8F49ECFAA5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0EDA499C-1F11-51A0-95E6-D14571806D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D820B970-9A69-C334-A31A-E010DB5FA2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15">
            <a:extLst>
              <a:ext uri="{FF2B5EF4-FFF2-40B4-BE49-F238E27FC236}">
                <a16:creationId xmlns:a16="http://schemas.microsoft.com/office/drawing/2014/main" id="{723A1C74-74D9-D8A9-D6DF-1E9D62EB32F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DA7610A3-F182-C203-9ED8-52AD023450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BD9E8B8F-C6E2-848E-CEAC-8CED2A3CD9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18">
            <a:extLst>
              <a:ext uri="{FF2B5EF4-FFF2-40B4-BE49-F238E27FC236}">
                <a16:creationId xmlns:a16="http://schemas.microsoft.com/office/drawing/2014/main" id="{7A7F86E4-33B1-BEAE-6CCB-3781B53BC4B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F7B5A0C7-53D6-7F69-D95A-873CBB585C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6DE1BA3F-022C-4D78-3197-759C750161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21">
            <a:extLst>
              <a:ext uri="{FF2B5EF4-FFF2-40B4-BE49-F238E27FC236}">
                <a16:creationId xmlns:a16="http://schemas.microsoft.com/office/drawing/2014/main" id="{12C34EDB-D5C1-9320-8900-A9BFE68EA61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F7F12B5B-0760-7558-BFA8-F96F74149A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654B15F1-41AD-56C1-781D-A9B8B1502A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24">
            <a:extLst>
              <a:ext uri="{FF2B5EF4-FFF2-40B4-BE49-F238E27FC236}">
                <a16:creationId xmlns:a16="http://schemas.microsoft.com/office/drawing/2014/main" id="{51051B62-83B9-435C-9B35-83184B79225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25">
              <a:extLst>
                <a:ext uri="{FF2B5EF4-FFF2-40B4-BE49-F238E27FC236}">
                  <a16:creationId xmlns:a16="http://schemas.microsoft.com/office/drawing/2014/main" id="{3D13600F-0D96-DBB1-0893-D1276555B4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C1CDE8F3-3E59-602E-5017-84EDC5E1CB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AB576A2D-36C6-766E-8E43-945B03510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15">
            <a:extLst>
              <a:ext uri="{FF2B5EF4-FFF2-40B4-BE49-F238E27FC236}">
                <a16:creationId xmlns:a16="http://schemas.microsoft.com/office/drawing/2014/main" id="{AD0B9E36-1C15-4463-6A05-C275CFE13BA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69CA805C-B56F-F837-0352-380E4097DB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D9423FF8-BEC5-5D48-9D61-AF809B8901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18">
            <a:extLst>
              <a:ext uri="{FF2B5EF4-FFF2-40B4-BE49-F238E27FC236}">
                <a16:creationId xmlns:a16="http://schemas.microsoft.com/office/drawing/2014/main" id="{6C3446CF-4AEE-CF31-628C-C0AA24191A1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78E73163-983D-E995-DA95-30D8F1E3BA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2F569A4C-166B-C52B-6864-155D5B1DEF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21">
            <a:extLst>
              <a:ext uri="{FF2B5EF4-FFF2-40B4-BE49-F238E27FC236}">
                <a16:creationId xmlns:a16="http://schemas.microsoft.com/office/drawing/2014/main" id="{215A4537-B6BC-BCA5-35B7-920F72350D4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82059AE8-20D1-13EF-15F3-1ED6D95B26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EDA3D955-C80D-E716-8893-C9D005969A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24">
            <a:extLst>
              <a:ext uri="{FF2B5EF4-FFF2-40B4-BE49-F238E27FC236}">
                <a16:creationId xmlns:a16="http://schemas.microsoft.com/office/drawing/2014/main" id="{CA98D942-B988-9BF0-E9F3-E00C5F937A9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25">
              <a:extLst>
                <a:ext uri="{FF2B5EF4-FFF2-40B4-BE49-F238E27FC236}">
                  <a16:creationId xmlns:a16="http://schemas.microsoft.com/office/drawing/2014/main" id="{681D1ABE-E37D-DD51-4708-8B36A0D989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2EE03FBF-E6A8-0105-5846-087559B3CD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>
            <a:extLst>
              <a:ext uri="{FF2B5EF4-FFF2-40B4-BE49-F238E27FC236}">
                <a16:creationId xmlns:a16="http://schemas.microsoft.com/office/drawing/2014/main" id="{DDA0CB6A-686F-B17B-7D7C-D7F366F0F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39" name="Group 17">
            <a:extLst>
              <a:ext uri="{FF2B5EF4-FFF2-40B4-BE49-F238E27FC236}">
                <a16:creationId xmlns:a16="http://schemas.microsoft.com/office/drawing/2014/main" id="{CE22A18A-699F-DD62-9379-F8760767B8D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9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C238EAC3-5D84-A294-AC18-7843B465D0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CFED83BA-D99F-3206-07CA-E11A5113EF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40" name="Group 20">
            <a:extLst>
              <a:ext uri="{FF2B5EF4-FFF2-40B4-BE49-F238E27FC236}">
                <a16:creationId xmlns:a16="http://schemas.microsoft.com/office/drawing/2014/main" id="{551B4522-116B-9442-DE17-D9FDA4F497F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7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F3C3E344-C161-8CA7-CFF0-37B409E31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8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45C531EA-7EBA-49E5-3911-27ACCD5D04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41" name="Group 23">
            <a:extLst>
              <a:ext uri="{FF2B5EF4-FFF2-40B4-BE49-F238E27FC236}">
                <a16:creationId xmlns:a16="http://schemas.microsoft.com/office/drawing/2014/main" id="{47AF53F6-B396-BE84-8A93-6880421C701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303E9391-7C31-9A07-B152-B72D2AD4B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893D8A37-82ED-C986-FAA2-52AF8894E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2" name="Group 26">
            <a:extLst>
              <a:ext uri="{FF2B5EF4-FFF2-40B4-BE49-F238E27FC236}">
                <a16:creationId xmlns:a16="http://schemas.microsoft.com/office/drawing/2014/main" id="{46A22048-A8E1-2120-A1BA-5FD8B1C0F93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3" name="Picture 27">
              <a:extLst>
                <a:ext uri="{FF2B5EF4-FFF2-40B4-BE49-F238E27FC236}">
                  <a16:creationId xmlns:a16="http://schemas.microsoft.com/office/drawing/2014/main" id="{2A9BA7CE-E146-1947-2E4B-4F4E684C21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C8ED2F97-D768-22EB-D202-F45FED8D89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>
            <a:extLst>
              <a:ext uri="{FF2B5EF4-FFF2-40B4-BE49-F238E27FC236}">
                <a16:creationId xmlns:a16="http://schemas.microsoft.com/office/drawing/2014/main" id="{453F0E61-4653-FE3B-9F2E-64757DF6B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3" name="Group 17">
            <a:extLst>
              <a:ext uri="{FF2B5EF4-FFF2-40B4-BE49-F238E27FC236}">
                <a16:creationId xmlns:a16="http://schemas.microsoft.com/office/drawing/2014/main" id="{A26DC9BE-5787-F6A1-9DC3-1FE8CC2208B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3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83BEFE7A-32D0-B5C8-0759-4D01D1EB7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4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90F51349-5A0E-79D5-8432-6EE1E6B2FF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4" name="Group 20">
            <a:extLst>
              <a:ext uri="{FF2B5EF4-FFF2-40B4-BE49-F238E27FC236}">
                <a16:creationId xmlns:a16="http://schemas.microsoft.com/office/drawing/2014/main" id="{1773B9E7-CD74-24B2-5B8F-71609D083E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1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2FA2AD03-07FE-F6FD-EB4E-113DEB8F3E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79B225C5-36AA-BD8C-E19C-815D7419C2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5" name="Group 23">
            <a:extLst>
              <a:ext uri="{FF2B5EF4-FFF2-40B4-BE49-F238E27FC236}">
                <a16:creationId xmlns:a16="http://schemas.microsoft.com/office/drawing/2014/main" id="{A39DF194-7A4A-0D1D-3143-846B17DD36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9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D0F6973A-8B04-B917-1FC9-F4985E2A0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3F1F3297-06AC-110E-860F-A13B667798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6" name="Group 26">
            <a:extLst>
              <a:ext uri="{FF2B5EF4-FFF2-40B4-BE49-F238E27FC236}">
                <a16:creationId xmlns:a16="http://schemas.microsoft.com/office/drawing/2014/main" id="{607A9811-BFCE-CF91-2270-0C26BEC6893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7" name="Picture 27">
              <a:extLst>
                <a:ext uri="{FF2B5EF4-FFF2-40B4-BE49-F238E27FC236}">
                  <a16:creationId xmlns:a16="http://schemas.microsoft.com/office/drawing/2014/main" id="{1696CD45-7EF1-C5B0-AA3B-0E22BCCC51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2FFA5328-DCC3-7178-3324-376B6DB3F7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E0579E5D-3473-2780-FA92-26517D256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87" name="Group 15">
            <a:extLst>
              <a:ext uri="{FF2B5EF4-FFF2-40B4-BE49-F238E27FC236}">
                <a16:creationId xmlns:a16="http://schemas.microsoft.com/office/drawing/2014/main" id="{65E0CCF9-A35E-D264-CEBD-0714431AD40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7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9BD8DEA2-1CCB-088F-46E8-31E5D06299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02B72FC9-5777-9DC7-191F-4FD99CB78C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8" name="Group 18">
            <a:extLst>
              <a:ext uri="{FF2B5EF4-FFF2-40B4-BE49-F238E27FC236}">
                <a16:creationId xmlns:a16="http://schemas.microsoft.com/office/drawing/2014/main" id="{5E8145F7-C728-45D7-2C3D-0CD719D9F9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5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008C55BC-40D0-2233-70D0-D2880C4172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C0A62828-F35A-55E7-D905-DCE6BA2F14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9" name="Group 21">
            <a:extLst>
              <a:ext uri="{FF2B5EF4-FFF2-40B4-BE49-F238E27FC236}">
                <a16:creationId xmlns:a16="http://schemas.microsoft.com/office/drawing/2014/main" id="{D7FDCE8D-EE88-B4DC-5CDE-B6BE5F9AC83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A36AAE53-4130-38C6-2858-53C886106D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C443D848-265D-5259-4BBE-01FA3DA66E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90" name="Group 24">
            <a:extLst>
              <a:ext uri="{FF2B5EF4-FFF2-40B4-BE49-F238E27FC236}">
                <a16:creationId xmlns:a16="http://schemas.microsoft.com/office/drawing/2014/main" id="{74767CAF-B9E9-F2F4-6FDA-C3F15F70B31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1" name="Picture 25">
              <a:extLst>
                <a:ext uri="{FF2B5EF4-FFF2-40B4-BE49-F238E27FC236}">
                  <a16:creationId xmlns:a16="http://schemas.microsoft.com/office/drawing/2014/main" id="{5CF4AD3A-C644-664C-D7B7-79FBC4C465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C0927D64-CDD7-23C8-633D-29A518E76C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id="{43A9CFF1-6B14-5149-2205-22C101537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1" name="Group 15">
            <a:extLst>
              <a:ext uri="{FF2B5EF4-FFF2-40B4-BE49-F238E27FC236}">
                <a16:creationId xmlns:a16="http://schemas.microsoft.com/office/drawing/2014/main" id="{B7CA0646-3284-AACA-162A-6C8C4A5433D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21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40704FE8-B717-48BC-2606-DF8B8B408E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2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C182EC5F-8D30-2311-1A08-7FD1896376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7412" name="Group 18">
            <a:extLst>
              <a:ext uri="{FF2B5EF4-FFF2-40B4-BE49-F238E27FC236}">
                <a16:creationId xmlns:a16="http://schemas.microsoft.com/office/drawing/2014/main" id="{B7B384EC-F462-FC32-B370-B211135C534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9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40089B71-0F54-68A6-A07B-B9966C0D05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0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E14F1EE0-DCC8-4C07-FA9D-48DFA4916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3" name="Group 21">
            <a:extLst>
              <a:ext uri="{FF2B5EF4-FFF2-40B4-BE49-F238E27FC236}">
                <a16:creationId xmlns:a16="http://schemas.microsoft.com/office/drawing/2014/main" id="{743EB152-F947-0910-1746-EE8BB9A3601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7417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6C7575C1-6E40-CFEB-8D8F-E98AF52FAC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9E731A-1A0E-B19F-DE8C-13FDF8E9B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4" name="Group 24">
            <a:extLst>
              <a:ext uri="{FF2B5EF4-FFF2-40B4-BE49-F238E27FC236}">
                <a16:creationId xmlns:a16="http://schemas.microsoft.com/office/drawing/2014/main" id="{D12D1B1E-6101-92F4-93E5-792555696C3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7415" name="Picture 25">
              <a:extLst>
                <a:ext uri="{FF2B5EF4-FFF2-40B4-BE49-F238E27FC236}">
                  <a16:creationId xmlns:a16="http://schemas.microsoft.com/office/drawing/2014/main" id="{B464B9D9-A29C-ACAF-396F-A5E7645B5C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D51D4D17-E248-EED6-5A4C-E46FF77F2B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150FE63-6D48-CD9E-BFAF-095FD5FFB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17">
            <a:extLst>
              <a:ext uri="{FF2B5EF4-FFF2-40B4-BE49-F238E27FC236}">
                <a16:creationId xmlns:a16="http://schemas.microsoft.com/office/drawing/2014/main" id="{D04836F4-4F6B-FAE2-6AB5-FA70C72B259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D95573D8-83A7-4317-5D46-5A4B2C5059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533B4276-4D6C-4304-C85F-67AC67C416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20">
            <a:extLst>
              <a:ext uri="{FF2B5EF4-FFF2-40B4-BE49-F238E27FC236}">
                <a16:creationId xmlns:a16="http://schemas.microsoft.com/office/drawing/2014/main" id="{855A196E-A3CF-6888-8164-3817F42CF46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CFE66DE7-B245-8B5D-82D3-8730BE8EB1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06682381-5E10-AD0A-D994-01FB70BB32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23">
            <a:extLst>
              <a:ext uri="{FF2B5EF4-FFF2-40B4-BE49-F238E27FC236}">
                <a16:creationId xmlns:a16="http://schemas.microsoft.com/office/drawing/2014/main" id="{29A987BC-516D-D34D-98AF-A2900DEF9AD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13CBCDFC-BBCB-9737-8E3F-D2504CD895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DE49B6D7-D632-3667-76C9-7A3190309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26">
            <a:extLst>
              <a:ext uri="{FF2B5EF4-FFF2-40B4-BE49-F238E27FC236}">
                <a16:creationId xmlns:a16="http://schemas.microsoft.com/office/drawing/2014/main" id="{D0464B92-E548-6968-F3B1-47B30B3B622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27">
              <a:extLst>
                <a:ext uri="{FF2B5EF4-FFF2-40B4-BE49-F238E27FC236}">
                  <a16:creationId xmlns:a16="http://schemas.microsoft.com/office/drawing/2014/main" id="{AE2C7802-5A90-E526-C60C-3B2E947B19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4CBFE1CC-2794-8311-CCFF-79F66418A2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7E284716-49DF-E643-80FC-AB7D2BAD3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17">
            <a:extLst>
              <a:ext uri="{FF2B5EF4-FFF2-40B4-BE49-F238E27FC236}">
                <a16:creationId xmlns:a16="http://schemas.microsoft.com/office/drawing/2014/main" id="{E683BDC3-59EF-2BEE-4EA6-9D37152253C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E9D5CE6-CFA2-48B8-BBEF-B0EC200251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26AFDEA5-DDDE-BB10-66FF-8F54893AE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20">
            <a:extLst>
              <a:ext uri="{FF2B5EF4-FFF2-40B4-BE49-F238E27FC236}">
                <a16:creationId xmlns:a16="http://schemas.microsoft.com/office/drawing/2014/main" id="{EA828A70-C580-17EA-A31E-D11E562C96D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5180A644-AF55-219D-F218-4FA9EFE849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8E7F7C54-7D6A-C42A-3B4D-3900636D1A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23">
            <a:extLst>
              <a:ext uri="{FF2B5EF4-FFF2-40B4-BE49-F238E27FC236}">
                <a16:creationId xmlns:a16="http://schemas.microsoft.com/office/drawing/2014/main" id="{591AB408-1905-6CFD-604D-693EE5C772EB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4EB0C78D-5E2D-995E-1E88-DD7C540C3E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887FCD20-3005-6EF2-815B-1FD167F3C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26">
            <a:extLst>
              <a:ext uri="{FF2B5EF4-FFF2-40B4-BE49-F238E27FC236}">
                <a16:creationId xmlns:a16="http://schemas.microsoft.com/office/drawing/2014/main" id="{315D91EE-F206-391E-0A5E-42CD7353BCC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27">
              <a:extLst>
                <a:ext uri="{FF2B5EF4-FFF2-40B4-BE49-F238E27FC236}">
                  <a16:creationId xmlns:a16="http://schemas.microsoft.com/office/drawing/2014/main" id="{C9B517D7-B9AF-CA19-305A-FD892B649A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6BDBEAC4-F96E-5A3D-47D4-B4F492E9FD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728BB20-A09B-2224-87C5-6F186306E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17">
            <a:extLst>
              <a:ext uri="{FF2B5EF4-FFF2-40B4-BE49-F238E27FC236}">
                <a16:creationId xmlns:a16="http://schemas.microsoft.com/office/drawing/2014/main" id="{F458A23B-B68A-1EDF-98D2-73086D7CE65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7DFF36B0-846D-6249-2D4E-4A438A3F26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CE1BA58B-7EC9-3EB6-111D-BA96BF767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20">
            <a:extLst>
              <a:ext uri="{FF2B5EF4-FFF2-40B4-BE49-F238E27FC236}">
                <a16:creationId xmlns:a16="http://schemas.microsoft.com/office/drawing/2014/main" id="{7072D1CF-8795-74B2-4872-FAA959D3C03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DD6ADB96-4A2F-1629-E0C0-D7BA402E10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E1AADFEC-A519-C2E3-DA58-52F88CCD56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23">
            <a:extLst>
              <a:ext uri="{FF2B5EF4-FFF2-40B4-BE49-F238E27FC236}">
                <a16:creationId xmlns:a16="http://schemas.microsoft.com/office/drawing/2014/main" id="{FB2F9222-0862-4E1B-2B3A-1A18A5AFFBF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993F6D66-79BA-9037-C7E5-69B11D9CB1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B177D51A-834F-11E7-99E6-F6C79AC65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26">
            <a:extLst>
              <a:ext uri="{FF2B5EF4-FFF2-40B4-BE49-F238E27FC236}">
                <a16:creationId xmlns:a16="http://schemas.microsoft.com/office/drawing/2014/main" id="{9EC05E76-6831-C52B-9975-0265D69F68A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27">
              <a:extLst>
                <a:ext uri="{FF2B5EF4-FFF2-40B4-BE49-F238E27FC236}">
                  <a16:creationId xmlns:a16="http://schemas.microsoft.com/office/drawing/2014/main" id="{7D275577-3EDE-DA0A-6242-6F5308B95C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2D2A5BD2-5F7D-11EF-500C-9FABD30F6D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4666D408-B264-398F-A967-E264DFE2F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17">
            <a:extLst>
              <a:ext uri="{FF2B5EF4-FFF2-40B4-BE49-F238E27FC236}">
                <a16:creationId xmlns:a16="http://schemas.microsoft.com/office/drawing/2014/main" id="{9DF79C0F-A509-2493-7D6F-ACF4D8CD05E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24FD3DA-05F4-E671-6FFD-D9C353AA15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FA564053-8809-FEF8-2647-B1D32B194A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20">
            <a:extLst>
              <a:ext uri="{FF2B5EF4-FFF2-40B4-BE49-F238E27FC236}">
                <a16:creationId xmlns:a16="http://schemas.microsoft.com/office/drawing/2014/main" id="{AF46AC30-A212-217F-9700-3D5E9A4889F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361EA670-1FF4-EC74-F09E-6FEE4C65AB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D996B73A-9535-DE78-D0C1-4BD79A0D9C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23">
            <a:extLst>
              <a:ext uri="{FF2B5EF4-FFF2-40B4-BE49-F238E27FC236}">
                <a16:creationId xmlns:a16="http://schemas.microsoft.com/office/drawing/2014/main" id="{977354CA-49A8-F75F-96DF-3204E9D6ED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AFC189CA-BD0B-8DBA-A541-B0E15CE445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FA41FCE4-9BD8-2CFB-8AFC-29FD192D42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26">
            <a:extLst>
              <a:ext uri="{FF2B5EF4-FFF2-40B4-BE49-F238E27FC236}">
                <a16:creationId xmlns:a16="http://schemas.microsoft.com/office/drawing/2014/main" id="{56B9D174-6B39-A88A-4B82-AF8B2564743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E8496E2A-7AFB-EC1C-115C-B56A6D3851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B578573F-BCEE-A114-FEE4-1B49DDDDB5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5D3146C-C2EC-E3CB-5DF3-1A4F18375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17">
            <a:extLst>
              <a:ext uri="{FF2B5EF4-FFF2-40B4-BE49-F238E27FC236}">
                <a16:creationId xmlns:a16="http://schemas.microsoft.com/office/drawing/2014/main" id="{62A0E280-CBE5-DA30-9522-16DFDB4F54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A4EA71D-5805-6C06-25E1-0B3CD7AB55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335A98EB-853D-D57C-7E92-5DB09A3993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20">
            <a:extLst>
              <a:ext uri="{FF2B5EF4-FFF2-40B4-BE49-F238E27FC236}">
                <a16:creationId xmlns:a16="http://schemas.microsoft.com/office/drawing/2014/main" id="{89A3D124-6B45-FF09-4624-DDA1759F8F9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379781BA-04A7-182A-6D91-0E46448B4B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7FD36BEB-23C7-6691-FD84-08B85420B1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23">
            <a:extLst>
              <a:ext uri="{FF2B5EF4-FFF2-40B4-BE49-F238E27FC236}">
                <a16:creationId xmlns:a16="http://schemas.microsoft.com/office/drawing/2014/main" id="{0B88C598-671B-9CCD-4BEC-138B9B52AA8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1853CD5A-EF69-3EE4-E66F-9B0C1E412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D6D4143C-3131-D719-2430-3B3FF56AE3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26">
            <a:extLst>
              <a:ext uri="{FF2B5EF4-FFF2-40B4-BE49-F238E27FC236}">
                <a16:creationId xmlns:a16="http://schemas.microsoft.com/office/drawing/2014/main" id="{699FC2A5-01DF-7E20-C66E-8BBE6BB2E26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27">
              <a:extLst>
                <a:ext uri="{FF2B5EF4-FFF2-40B4-BE49-F238E27FC236}">
                  <a16:creationId xmlns:a16="http://schemas.microsoft.com/office/drawing/2014/main" id="{BE0D335F-F68B-BF15-1AC3-FE09ECCBEB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2D0D65BF-C0C8-2219-EA86-F6C3759FFF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B52A3514-7836-2BD8-6394-372F9CC76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15">
            <a:extLst>
              <a:ext uri="{FF2B5EF4-FFF2-40B4-BE49-F238E27FC236}">
                <a16:creationId xmlns:a16="http://schemas.microsoft.com/office/drawing/2014/main" id="{B03082A1-A7BF-6B21-C0B7-A9C3116D696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6F4E133E-F18C-9941-0C65-4EEB5A74D2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B2CA7BC4-4080-B836-A34C-BA2CA61DD3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18">
            <a:extLst>
              <a:ext uri="{FF2B5EF4-FFF2-40B4-BE49-F238E27FC236}">
                <a16:creationId xmlns:a16="http://schemas.microsoft.com/office/drawing/2014/main" id="{CED852AC-FE2A-9AEB-35CF-B481281C1A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E19EE270-281D-78FD-435B-EFE604014E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02D97343-6666-F5DC-2175-63FA4C6F8A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21">
            <a:extLst>
              <a:ext uri="{FF2B5EF4-FFF2-40B4-BE49-F238E27FC236}">
                <a16:creationId xmlns:a16="http://schemas.microsoft.com/office/drawing/2014/main" id="{944AC711-86A1-5F0E-FEE5-A8D4982200E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0A7FCEB2-B85E-D6D3-4EFE-E6A31BB4F0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767CFF6C-8AC4-6B2B-57A8-BBF908375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24">
            <a:extLst>
              <a:ext uri="{FF2B5EF4-FFF2-40B4-BE49-F238E27FC236}">
                <a16:creationId xmlns:a16="http://schemas.microsoft.com/office/drawing/2014/main" id="{4AF7BF9A-13EA-1AA0-FA23-A7B4676E1BA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25">
              <a:extLst>
                <a:ext uri="{FF2B5EF4-FFF2-40B4-BE49-F238E27FC236}">
                  <a16:creationId xmlns:a16="http://schemas.microsoft.com/office/drawing/2014/main" id="{3983D619-35D5-E179-BDCD-A973039702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C7C42343-BB36-7957-B03F-60D0FC579D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777FFE31-E141-3F26-3A5C-F4C00078C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15">
            <a:extLst>
              <a:ext uri="{FF2B5EF4-FFF2-40B4-BE49-F238E27FC236}">
                <a16:creationId xmlns:a16="http://schemas.microsoft.com/office/drawing/2014/main" id="{1B375DF4-2564-26CC-8E2F-7C606F1E31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10CC5286-BCDE-2ABD-6F26-E9B7320FE3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B00F444A-8F09-3FB0-39F4-AB9550E37F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18">
            <a:extLst>
              <a:ext uri="{FF2B5EF4-FFF2-40B4-BE49-F238E27FC236}">
                <a16:creationId xmlns:a16="http://schemas.microsoft.com/office/drawing/2014/main" id="{596483D4-58E9-A8B8-0D19-40CF8E02CBB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19">
              <a:hlinkClick r:id="rId7" action="ppaction://hlinksldjump"/>
              <a:extLst>
                <a:ext uri="{FF2B5EF4-FFF2-40B4-BE49-F238E27FC236}">
                  <a16:creationId xmlns:a16="http://schemas.microsoft.com/office/drawing/2014/main" id="{1906257B-83F8-727B-52C5-A24BE8D3B4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20">
              <a:hlinkClick r:id="rId4" action="ppaction://hlinksldjump"/>
              <a:extLst>
                <a:ext uri="{FF2B5EF4-FFF2-40B4-BE49-F238E27FC236}">
                  <a16:creationId xmlns:a16="http://schemas.microsoft.com/office/drawing/2014/main" id="{3FD7EC2A-8A9C-1D0B-AD7D-291CE218FF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21">
            <a:extLst>
              <a:ext uri="{FF2B5EF4-FFF2-40B4-BE49-F238E27FC236}">
                <a16:creationId xmlns:a16="http://schemas.microsoft.com/office/drawing/2014/main" id="{E13B2040-48D6-BA25-BB84-080D28D5414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253C3784-AA29-1788-8DC1-9DD599019F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9D4C929F-16F9-127F-7140-261FFD53EB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24">
            <a:extLst>
              <a:ext uri="{FF2B5EF4-FFF2-40B4-BE49-F238E27FC236}">
                <a16:creationId xmlns:a16="http://schemas.microsoft.com/office/drawing/2014/main" id="{D34EE3CE-8DAE-A766-D406-02C06E72376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25">
              <a:extLst>
                <a:ext uri="{FF2B5EF4-FFF2-40B4-BE49-F238E27FC236}">
                  <a16:creationId xmlns:a16="http://schemas.microsoft.com/office/drawing/2014/main" id="{E50EFA66-6C5C-5DD2-F1C1-FBD0036784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26">
              <a:hlinkClick r:id="rId9" action="ppaction://hlinksldjump"/>
              <a:extLst>
                <a:ext uri="{FF2B5EF4-FFF2-40B4-BE49-F238E27FC236}">
                  <a16:creationId xmlns:a16="http://schemas.microsoft.com/office/drawing/2014/main" id="{CA1975BE-DAD2-E94F-7CC5-E5E0DED04A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4972B325-DA47-2E25-D66B-FECF96541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17">
            <a:extLst>
              <a:ext uri="{FF2B5EF4-FFF2-40B4-BE49-F238E27FC236}">
                <a16:creationId xmlns:a16="http://schemas.microsoft.com/office/drawing/2014/main" id="{6E55A7C8-11FC-07E0-85B0-518F8D0CA4E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5063209-82C3-74FC-D188-F2291099AC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19">
              <a:hlinkClick r:id="rId6" action="ppaction://hlinksldjump"/>
              <a:extLst>
                <a:ext uri="{FF2B5EF4-FFF2-40B4-BE49-F238E27FC236}">
                  <a16:creationId xmlns:a16="http://schemas.microsoft.com/office/drawing/2014/main" id="{B926CF99-EC95-DBCA-4B96-FC07B4CCF5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20">
            <a:extLst>
              <a:ext uri="{FF2B5EF4-FFF2-40B4-BE49-F238E27FC236}">
                <a16:creationId xmlns:a16="http://schemas.microsoft.com/office/drawing/2014/main" id="{35D99CBE-5F89-DD8B-513F-616CED75603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21">
              <a:hlinkClick r:id="rId7" action="ppaction://hlinksldjump"/>
              <a:extLst>
                <a:ext uri="{FF2B5EF4-FFF2-40B4-BE49-F238E27FC236}">
                  <a16:creationId xmlns:a16="http://schemas.microsoft.com/office/drawing/2014/main" id="{26EF2483-751A-BEAD-11A6-EB9F30305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22">
              <a:hlinkClick r:id="rId4" action="ppaction://hlinksldjump"/>
              <a:extLst>
                <a:ext uri="{FF2B5EF4-FFF2-40B4-BE49-F238E27FC236}">
                  <a16:creationId xmlns:a16="http://schemas.microsoft.com/office/drawing/2014/main" id="{FE0EE510-F7D1-0E04-A129-B31EA2769D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23">
            <a:extLst>
              <a:ext uri="{FF2B5EF4-FFF2-40B4-BE49-F238E27FC236}">
                <a16:creationId xmlns:a16="http://schemas.microsoft.com/office/drawing/2014/main" id="{769F94A4-7A44-256F-290F-ABD75B43D44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D028EA14-B168-AD96-A004-B15B3E8E5E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0BCF410A-2AEB-247A-6496-0A81DA9B0E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26">
            <a:extLst>
              <a:ext uri="{FF2B5EF4-FFF2-40B4-BE49-F238E27FC236}">
                <a16:creationId xmlns:a16="http://schemas.microsoft.com/office/drawing/2014/main" id="{8C345C4C-5C24-DAC6-FE36-CE34750AF5F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27">
              <a:extLst>
                <a:ext uri="{FF2B5EF4-FFF2-40B4-BE49-F238E27FC236}">
                  <a16:creationId xmlns:a16="http://schemas.microsoft.com/office/drawing/2014/main" id="{E05FC143-2C6D-CE6A-F973-F6FEC49FBB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28">
              <a:hlinkClick r:id="rId9" action="ppaction://hlinksldjump"/>
              <a:extLst>
                <a:ext uri="{FF2B5EF4-FFF2-40B4-BE49-F238E27FC236}">
                  <a16:creationId xmlns:a16="http://schemas.microsoft.com/office/drawing/2014/main" id="{D724F9D9-E738-77C0-40A3-3D3A877F1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64</Words>
  <Application>Microsoft Office PowerPoint</Application>
  <PresentationFormat>와이드스크린</PresentationFormat>
  <Paragraphs>64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2009-02-08T15:37:39Z</dcterms:created>
  <dcterms:modified xsi:type="dcterms:W3CDTF">2025-01-08T07:48:14Z</dcterms:modified>
</cp:coreProperties>
</file>