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2" r:id="rId2"/>
  </p:sldMasterIdLst>
  <p:notesMasterIdLst>
    <p:notesMasterId r:id="rId26"/>
  </p:notesMasterIdLst>
  <p:handoutMasterIdLst>
    <p:handoutMasterId r:id="rId27"/>
  </p:handoutMasterIdLst>
  <p:sldIdLst>
    <p:sldId id="256" r:id="rId3"/>
    <p:sldId id="290" r:id="rId4"/>
    <p:sldId id="257" r:id="rId5"/>
    <p:sldId id="259" r:id="rId6"/>
    <p:sldId id="291" r:id="rId7"/>
    <p:sldId id="292" r:id="rId8"/>
    <p:sldId id="293" r:id="rId9"/>
    <p:sldId id="294" r:id="rId10"/>
    <p:sldId id="295" r:id="rId11"/>
    <p:sldId id="296" r:id="rId12"/>
    <p:sldId id="297" r:id="rId13"/>
    <p:sldId id="298" r:id="rId14"/>
    <p:sldId id="299" r:id="rId15"/>
    <p:sldId id="300" r:id="rId16"/>
    <p:sldId id="301" r:id="rId17"/>
    <p:sldId id="302" r:id="rId18"/>
    <p:sldId id="304" r:id="rId19"/>
    <p:sldId id="309" r:id="rId20"/>
    <p:sldId id="305" r:id="rId21"/>
    <p:sldId id="306" r:id="rId22"/>
    <p:sldId id="307" r:id="rId23"/>
    <p:sldId id="308" r:id="rId24"/>
    <p:sldId id="289" r:id="rId25"/>
  </p:sldIdLst>
  <p:sldSz cx="18286413" cy="10287000"/>
  <p:notesSz cx="6858000" cy="9144000"/>
  <p:defaultTextStyle>
    <a:defPPr>
      <a:defRPr lang="en-US"/>
    </a:defPPr>
    <a:lvl1pPr marL="0" algn="l" defTabSz="1371509" rtl="0" eaLnBrk="1" latinLnBrk="0" hangingPunct="1">
      <a:defRPr sz="2700" kern="1200">
        <a:solidFill>
          <a:schemeClr val="tx1"/>
        </a:solidFill>
        <a:latin typeface="+mn-lt"/>
        <a:ea typeface="+mn-ea"/>
        <a:cs typeface="+mn-cs"/>
      </a:defRPr>
    </a:lvl1pPr>
    <a:lvl2pPr marL="685754" algn="l" defTabSz="1371509" rtl="0" eaLnBrk="1" latinLnBrk="0" hangingPunct="1">
      <a:defRPr sz="2700" kern="1200">
        <a:solidFill>
          <a:schemeClr val="tx1"/>
        </a:solidFill>
        <a:latin typeface="+mn-lt"/>
        <a:ea typeface="+mn-ea"/>
        <a:cs typeface="+mn-cs"/>
      </a:defRPr>
    </a:lvl2pPr>
    <a:lvl3pPr marL="1371509" algn="l" defTabSz="1371509" rtl="0" eaLnBrk="1" latinLnBrk="0" hangingPunct="1">
      <a:defRPr sz="2700" kern="1200">
        <a:solidFill>
          <a:schemeClr val="tx1"/>
        </a:solidFill>
        <a:latin typeface="+mn-lt"/>
        <a:ea typeface="+mn-ea"/>
        <a:cs typeface="+mn-cs"/>
      </a:defRPr>
    </a:lvl3pPr>
    <a:lvl4pPr marL="2057263" algn="l" defTabSz="1371509" rtl="0" eaLnBrk="1" latinLnBrk="0" hangingPunct="1">
      <a:defRPr sz="2700" kern="1200">
        <a:solidFill>
          <a:schemeClr val="tx1"/>
        </a:solidFill>
        <a:latin typeface="+mn-lt"/>
        <a:ea typeface="+mn-ea"/>
        <a:cs typeface="+mn-cs"/>
      </a:defRPr>
    </a:lvl4pPr>
    <a:lvl5pPr marL="2743017" algn="l" defTabSz="1371509" rtl="0" eaLnBrk="1" latinLnBrk="0" hangingPunct="1">
      <a:defRPr sz="2700" kern="1200">
        <a:solidFill>
          <a:schemeClr val="tx1"/>
        </a:solidFill>
        <a:latin typeface="+mn-lt"/>
        <a:ea typeface="+mn-ea"/>
        <a:cs typeface="+mn-cs"/>
      </a:defRPr>
    </a:lvl5pPr>
    <a:lvl6pPr marL="3428771" algn="l" defTabSz="1371509" rtl="0" eaLnBrk="1" latinLnBrk="0" hangingPunct="1">
      <a:defRPr sz="2700" kern="1200">
        <a:solidFill>
          <a:schemeClr val="tx1"/>
        </a:solidFill>
        <a:latin typeface="+mn-lt"/>
        <a:ea typeface="+mn-ea"/>
        <a:cs typeface="+mn-cs"/>
      </a:defRPr>
    </a:lvl6pPr>
    <a:lvl7pPr marL="4114526" algn="l" defTabSz="1371509" rtl="0" eaLnBrk="1" latinLnBrk="0" hangingPunct="1">
      <a:defRPr sz="2700" kern="1200">
        <a:solidFill>
          <a:schemeClr val="tx1"/>
        </a:solidFill>
        <a:latin typeface="+mn-lt"/>
        <a:ea typeface="+mn-ea"/>
        <a:cs typeface="+mn-cs"/>
      </a:defRPr>
    </a:lvl7pPr>
    <a:lvl8pPr marL="4800280" algn="l" defTabSz="1371509" rtl="0" eaLnBrk="1" latinLnBrk="0" hangingPunct="1">
      <a:defRPr sz="2700" kern="1200">
        <a:solidFill>
          <a:schemeClr val="tx1"/>
        </a:solidFill>
        <a:latin typeface="+mn-lt"/>
        <a:ea typeface="+mn-ea"/>
        <a:cs typeface="+mn-cs"/>
      </a:defRPr>
    </a:lvl8pPr>
    <a:lvl9pPr marL="5486034" algn="l" defTabSz="1371509" rtl="0" eaLnBrk="1" latinLnBrk="0" hangingPunct="1">
      <a:defRPr sz="27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3240">
          <p15:clr>
            <a:srgbClr val="A4A3A4"/>
          </p15:clr>
        </p15:guide>
        <p15:guide id="2" pos="5759">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A75FB"/>
    <a:srgbClr val="FFFFFF"/>
    <a:srgbClr val="1E2A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853" autoAdjust="0"/>
    <p:restoredTop sz="94660"/>
  </p:normalViewPr>
  <p:slideViewPr>
    <p:cSldViewPr snapToGrid="0">
      <p:cViewPr>
        <p:scale>
          <a:sx n="50" d="100"/>
          <a:sy n="50" d="100"/>
        </p:scale>
        <p:origin x="-588" y="-66"/>
      </p:cViewPr>
      <p:guideLst>
        <p:guide orient="horz" pos="3240"/>
        <p:guide pos="5759"/>
      </p:guideLst>
    </p:cSldViewPr>
  </p:slideViewPr>
  <p:notesTextViewPr>
    <p:cViewPr>
      <p:scale>
        <a:sx n="1" d="1"/>
        <a:sy n="1" d="1"/>
      </p:scale>
      <p:origin x="0" y="0"/>
    </p:cViewPr>
  </p:notesTextViewPr>
  <p:notesViewPr>
    <p:cSldViewPr snapToGrid="0">
      <p:cViewPr varScale="1">
        <p:scale>
          <a:sx n="86" d="100"/>
          <a:sy n="86" d="100"/>
        </p:scale>
        <p:origin x="2856"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BDF56BA-F12C-48C9-8C42-6D0888382B21}" type="datetimeFigureOut">
              <a:rPr lang="en-US" smtClean="0"/>
              <a:t>3/31/2016</a:t>
            </a:fld>
            <a:endParaRPr 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ABE144B-B9B0-4FC2-A6CE-C71C67573E91}" type="slidenum">
              <a:rPr lang="en-US" smtClean="0"/>
              <a:t>‹N°›</a:t>
            </a:fld>
            <a:endParaRPr lang="en-US"/>
          </a:p>
        </p:txBody>
      </p:sp>
    </p:spTree>
    <p:extLst>
      <p:ext uri="{BB962C8B-B14F-4D97-AF65-F5344CB8AC3E}">
        <p14:creationId xmlns:p14="http://schemas.microsoft.com/office/powerpoint/2010/main" val="20128537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61F5E1-94BD-4612-904B-C78400F65B08}" type="datetimeFigureOut">
              <a:rPr lang="en-US" smtClean="0"/>
              <a:t>3/31/2016</a:t>
            </a:fld>
            <a:endParaRPr lang="en-US"/>
          </a:p>
        </p:txBody>
      </p:sp>
      <p:sp>
        <p:nvSpPr>
          <p:cNvPr id="4" name="スライド イメージ プレースホルダー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7C82048-54E4-4189-8945-049D6C18BC97}" type="slidenum">
              <a:rPr lang="en-US" smtClean="0"/>
              <a:t>‹N°›</a:t>
            </a:fld>
            <a:endParaRPr lang="en-US"/>
          </a:p>
        </p:txBody>
      </p:sp>
    </p:spTree>
    <p:extLst>
      <p:ext uri="{BB962C8B-B14F-4D97-AF65-F5344CB8AC3E}">
        <p14:creationId xmlns:p14="http://schemas.microsoft.com/office/powerpoint/2010/main" val="31571926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p:spTree>
      <p:nvGrpSpPr>
        <p:cNvPr id="1" name=""/>
        <p:cNvGrpSpPr/>
        <p:nvPr/>
      </p:nvGrpSpPr>
      <p:grpSpPr>
        <a:xfrm>
          <a:off x="0" y="0"/>
          <a:ext cx="0" cy="0"/>
          <a:chOff x="0" y="0"/>
          <a:chExt cx="0" cy="0"/>
        </a:xfrm>
      </p:grpSpPr>
      <p:pic>
        <p:nvPicPr>
          <p:cNvPr id="4" name="図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446"/>
            <a:ext cx="18287207" cy="10286554"/>
          </a:xfrm>
          <a:prstGeom prst="rect">
            <a:avLst/>
          </a:prstGeom>
        </p:spPr>
      </p:pic>
      <p:sp>
        <p:nvSpPr>
          <p:cNvPr id="2" name="Title 1"/>
          <p:cNvSpPr>
            <a:spLocks noGrp="1"/>
          </p:cNvSpPr>
          <p:nvPr>
            <p:ph type="ctrTitle" hasCustomPrompt="1"/>
          </p:nvPr>
        </p:nvSpPr>
        <p:spPr>
          <a:xfrm>
            <a:off x="2285802" y="3500314"/>
            <a:ext cx="13714810" cy="3581400"/>
          </a:xfrm>
        </p:spPr>
        <p:txBody>
          <a:bodyPr anchor="ctr"/>
          <a:lstStyle>
            <a:lvl1pPr algn="ctr">
              <a:defRPr sz="8999">
                <a:solidFill>
                  <a:schemeClr val="tx1"/>
                </a:solidFill>
              </a:defRPr>
            </a:lvl1pPr>
          </a:lstStyle>
          <a:p>
            <a:r>
              <a:rPr lang="en-US" altLang="ja-JP" dirty="0" smtClean="0"/>
              <a:t>Master Title</a:t>
            </a:r>
            <a:endParaRPr lang="en-US" dirty="0"/>
          </a:p>
        </p:txBody>
      </p:sp>
      <p:sp>
        <p:nvSpPr>
          <p:cNvPr id="3" name="Subtitle 2"/>
          <p:cNvSpPr>
            <a:spLocks noGrp="1"/>
          </p:cNvSpPr>
          <p:nvPr>
            <p:ph type="subTitle" idx="1" hasCustomPrompt="1"/>
          </p:nvPr>
        </p:nvSpPr>
        <p:spPr>
          <a:xfrm>
            <a:off x="2285802" y="8271518"/>
            <a:ext cx="13714810" cy="1556961"/>
          </a:xfrm>
        </p:spPr>
        <p:txBody>
          <a:bodyPr>
            <a:normAutofit/>
          </a:bodyPr>
          <a:lstStyle>
            <a:lvl1pPr marL="0" indent="0" algn="ctr">
              <a:buNone/>
              <a:defRPr sz="2400" baseline="0">
                <a:solidFill>
                  <a:schemeClr val="tx1"/>
                </a:solidFill>
                <a:latin typeface="+mn-lt"/>
              </a:defRPr>
            </a:lvl1pPr>
            <a:lvl2pPr marL="685754" indent="0" algn="ctr">
              <a:buNone/>
              <a:defRPr sz="3000"/>
            </a:lvl2pPr>
            <a:lvl3pPr marL="1371509" indent="0" algn="ctr">
              <a:buNone/>
              <a:defRPr sz="2700"/>
            </a:lvl3pPr>
            <a:lvl4pPr marL="2057263" indent="0" algn="ctr">
              <a:buNone/>
              <a:defRPr sz="2400"/>
            </a:lvl4pPr>
            <a:lvl5pPr marL="2743017" indent="0" algn="ctr">
              <a:buNone/>
              <a:defRPr sz="2400"/>
            </a:lvl5pPr>
            <a:lvl6pPr marL="3428771" indent="0" algn="ctr">
              <a:buNone/>
              <a:defRPr sz="2400"/>
            </a:lvl6pPr>
            <a:lvl7pPr marL="4114526" indent="0" algn="ctr">
              <a:buNone/>
              <a:defRPr sz="2400"/>
            </a:lvl7pPr>
            <a:lvl8pPr marL="4800280" indent="0" algn="ctr">
              <a:buNone/>
              <a:defRPr sz="2400"/>
            </a:lvl8pPr>
            <a:lvl9pPr marL="5486034" indent="0" algn="ctr">
              <a:buNone/>
              <a:defRPr sz="2400"/>
            </a:lvl9pPr>
          </a:lstStyle>
          <a:p>
            <a:r>
              <a:rPr lang="en-US" dirty="0" smtClean="0"/>
              <a:t>Master Subtitle</a:t>
            </a:r>
            <a:endParaRPr lang="en-US" dirty="0"/>
          </a:p>
        </p:txBody>
      </p:sp>
    </p:spTree>
    <p:extLst>
      <p:ext uri="{BB962C8B-B14F-4D97-AF65-F5344CB8AC3E}">
        <p14:creationId xmlns:p14="http://schemas.microsoft.com/office/powerpoint/2010/main" val="493325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arn(inVertical)">
                                      <p:cBhvr>
                                        <p:cTn id="10" dur="500"/>
                                        <p:tgtEl>
                                          <p:spTgt spid="2"/>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tmplLst>
          <p:tmpl lvl="1">
            <p:tnLst>
              <p:par>
                <p:cTn presetID="42" presetClass="entr" presetSubtype="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1000"/>
                        <p:tgtEl>
                          <p:spTgt spid="3"/>
                        </p:tgtEl>
                      </p:cBhvr>
                    </p:animEffect>
                    <p:anim calcmode="lin" valueType="num">
                      <p:cBhvr>
                        <p:cTn dur="1000" fill="hold"/>
                        <p:tgtEl>
                          <p:spTgt spid="3"/>
                        </p:tgtEl>
                        <p:attrNameLst>
                          <p:attrName>ppt_x</p:attrName>
                        </p:attrNameLst>
                      </p:cBhvr>
                      <p:tavLst>
                        <p:tav tm="0">
                          <p:val>
                            <p:strVal val="#ppt_x"/>
                          </p:val>
                        </p:tav>
                        <p:tav tm="100000">
                          <p:val>
                            <p:strVal val="#ppt_x"/>
                          </p:val>
                        </p:tav>
                      </p:tavLst>
                    </p:anim>
                    <p:anim calcmode="lin" valueType="num">
                      <p:cBhvr>
                        <p:cTn dur="1000" fill="hold"/>
                        <p:tgtEl>
                          <p:spTgt spid="3"/>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o Image - 1 Column">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‹N°›</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2" name="テキスト プレースホルダー 11"/>
          <p:cNvSpPr>
            <a:spLocks noGrp="1"/>
          </p:cNvSpPr>
          <p:nvPr>
            <p:ph type="body" sz="quarter" idx="14" hasCustomPrompt="1"/>
          </p:nvPr>
        </p:nvSpPr>
        <p:spPr>
          <a:xfrm>
            <a:off x="999206" y="7209977"/>
            <a:ext cx="16085635" cy="662321"/>
          </a:xfrm>
        </p:spPr>
        <p:txBody>
          <a:bodyPr anchor="b"/>
          <a:lstStyle>
            <a:lvl1pPr>
              <a:defRPr baseline="0">
                <a:solidFill>
                  <a:srgbClr val="3A75FB"/>
                </a:solidFill>
              </a:defRPr>
            </a:lvl1pPr>
          </a:lstStyle>
          <a:p>
            <a:pPr lvl="0"/>
            <a:r>
              <a:rPr lang="en-US" dirty="0" smtClean="0"/>
              <a:t>Text Here</a:t>
            </a:r>
            <a:endParaRPr lang="en-US" dirty="0"/>
          </a:p>
        </p:txBody>
      </p:sp>
      <p:sp>
        <p:nvSpPr>
          <p:cNvPr id="13" name="テキスト プレースホルダー 11"/>
          <p:cNvSpPr>
            <a:spLocks noGrp="1"/>
          </p:cNvSpPr>
          <p:nvPr>
            <p:ph type="body" sz="quarter" idx="15" hasCustomPrompt="1"/>
          </p:nvPr>
        </p:nvSpPr>
        <p:spPr>
          <a:xfrm>
            <a:off x="995195" y="7951924"/>
            <a:ext cx="16077615" cy="1510732"/>
          </a:xfrm>
        </p:spPr>
        <p:txBody>
          <a:bodyPr>
            <a:normAutofit/>
          </a:bodyPr>
          <a:lstStyle>
            <a:lvl1pPr>
              <a:defRPr sz="2400" baseline="0">
                <a:solidFill>
                  <a:schemeClr val="bg1"/>
                </a:solidFill>
              </a:defRPr>
            </a:lvl1pPr>
          </a:lstStyle>
          <a:p>
            <a:pPr lvl="0"/>
            <a:r>
              <a:rPr lang="en-US" dirty="0" smtClean="0"/>
              <a:t>Text Here</a:t>
            </a:r>
            <a:endParaRPr lang="en-US" dirty="0"/>
          </a:p>
        </p:txBody>
      </p:sp>
    </p:spTree>
    <p:extLst>
      <p:ext uri="{BB962C8B-B14F-4D97-AF65-F5344CB8AC3E}">
        <p14:creationId xmlns:p14="http://schemas.microsoft.com/office/powerpoint/2010/main" val="1824556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Lst>
  </p:timing>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 graph - 1 Column">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‹N°›</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2" name="テキスト プレースホルダー 11"/>
          <p:cNvSpPr>
            <a:spLocks noGrp="1"/>
          </p:cNvSpPr>
          <p:nvPr>
            <p:ph type="body" sz="quarter" idx="14" hasCustomPrompt="1"/>
          </p:nvPr>
        </p:nvSpPr>
        <p:spPr>
          <a:xfrm>
            <a:off x="999206" y="7209977"/>
            <a:ext cx="16120393" cy="662321"/>
          </a:xfrm>
        </p:spPr>
        <p:txBody>
          <a:bodyPr anchor="b"/>
          <a:lstStyle>
            <a:lvl1pPr>
              <a:defRPr baseline="0">
                <a:solidFill>
                  <a:srgbClr val="3A75FB"/>
                </a:solidFill>
              </a:defRPr>
            </a:lvl1pPr>
          </a:lstStyle>
          <a:p>
            <a:pPr lvl="0"/>
            <a:r>
              <a:rPr lang="en-US" dirty="0" smtClean="0"/>
              <a:t>Text Here</a:t>
            </a:r>
            <a:endParaRPr lang="en-US" dirty="0"/>
          </a:p>
        </p:txBody>
      </p:sp>
      <p:sp>
        <p:nvSpPr>
          <p:cNvPr id="13" name="テキスト プレースホルダー 11"/>
          <p:cNvSpPr>
            <a:spLocks noGrp="1"/>
          </p:cNvSpPr>
          <p:nvPr>
            <p:ph type="body" sz="quarter" idx="15" hasCustomPrompt="1"/>
          </p:nvPr>
        </p:nvSpPr>
        <p:spPr>
          <a:xfrm>
            <a:off x="995195" y="7951924"/>
            <a:ext cx="16077615" cy="1510732"/>
          </a:xfrm>
        </p:spPr>
        <p:txBody>
          <a:bodyPr>
            <a:normAutofit/>
          </a:bodyPr>
          <a:lstStyle>
            <a:lvl1pPr>
              <a:defRPr sz="2400" baseline="0">
                <a:solidFill>
                  <a:schemeClr val="bg1"/>
                </a:solidFill>
              </a:defRPr>
            </a:lvl1pPr>
          </a:lstStyle>
          <a:p>
            <a:pPr lvl="0"/>
            <a:r>
              <a:rPr lang="en-US" dirty="0" smtClean="0"/>
              <a:t>Text Here</a:t>
            </a:r>
            <a:endParaRPr lang="en-US" dirty="0"/>
          </a:p>
        </p:txBody>
      </p:sp>
      <p:sp>
        <p:nvSpPr>
          <p:cNvPr id="9" name="グラフ プレースホルダー 8"/>
          <p:cNvSpPr>
            <a:spLocks noGrp="1"/>
          </p:cNvSpPr>
          <p:nvPr>
            <p:ph type="chart" sz="quarter" idx="16" hasCustomPrompt="1"/>
          </p:nvPr>
        </p:nvSpPr>
        <p:spPr>
          <a:xfrm>
            <a:off x="1028700" y="2311400"/>
            <a:ext cx="15875000" cy="4775200"/>
          </a:xfrm>
        </p:spPr>
        <p:txBody>
          <a:bodyPr>
            <a:normAutofit/>
          </a:bodyPr>
          <a:lstStyle>
            <a:lvl1pPr>
              <a:defRPr sz="2000"/>
            </a:lvl1pPr>
          </a:lstStyle>
          <a:p>
            <a:r>
              <a:rPr lang="en-US" dirty="0" smtClean="0"/>
              <a:t>Add Graph</a:t>
            </a:r>
            <a:endParaRPr lang="en-US" dirty="0"/>
          </a:p>
        </p:txBody>
      </p:sp>
    </p:spTree>
    <p:extLst>
      <p:ext uri="{BB962C8B-B14F-4D97-AF65-F5344CB8AC3E}">
        <p14:creationId xmlns:p14="http://schemas.microsoft.com/office/powerpoint/2010/main" val="1080265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Lst>
  </p:timing>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s - Horizontal">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‹N°›</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2" name="テキスト プレースホルダー 11"/>
          <p:cNvSpPr>
            <a:spLocks noGrp="1"/>
          </p:cNvSpPr>
          <p:nvPr>
            <p:ph type="body" sz="quarter" idx="14" hasCustomPrompt="1"/>
          </p:nvPr>
        </p:nvSpPr>
        <p:spPr>
          <a:xfrm>
            <a:off x="999206" y="2886997"/>
            <a:ext cx="16028029" cy="662321"/>
          </a:xfrm>
        </p:spPr>
        <p:txBody>
          <a:bodyPr anchor="ctr"/>
          <a:lstStyle>
            <a:lvl1pPr>
              <a:defRPr baseline="0">
                <a:solidFill>
                  <a:srgbClr val="3A75FB"/>
                </a:solidFill>
              </a:defRPr>
            </a:lvl1pPr>
          </a:lstStyle>
          <a:p>
            <a:pPr lvl="0"/>
            <a:r>
              <a:rPr lang="en-US" dirty="0" smtClean="0"/>
              <a:t>Text Here</a:t>
            </a:r>
            <a:endParaRPr lang="en-US" dirty="0"/>
          </a:p>
        </p:txBody>
      </p:sp>
      <p:sp>
        <p:nvSpPr>
          <p:cNvPr id="13" name="テキスト プレースホルダー 11"/>
          <p:cNvSpPr>
            <a:spLocks noGrp="1"/>
          </p:cNvSpPr>
          <p:nvPr>
            <p:ph type="body" sz="quarter" idx="15" hasCustomPrompt="1"/>
          </p:nvPr>
        </p:nvSpPr>
        <p:spPr>
          <a:xfrm>
            <a:off x="995195" y="3628943"/>
            <a:ext cx="16077615" cy="2074027"/>
          </a:xfrm>
        </p:spPr>
        <p:txBody>
          <a:bodyPr>
            <a:normAutofit/>
          </a:bodyPr>
          <a:lstStyle>
            <a:lvl1pPr>
              <a:defRPr sz="2400" baseline="0">
                <a:solidFill>
                  <a:schemeClr val="bg1"/>
                </a:solidFill>
              </a:defRPr>
            </a:lvl1pPr>
          </a:lstStyle>
          <a:p>
            <a:pPr lvl="0"/>
            <a:r>
              <a:rPr lang="en-US" dirty="0" smtClean="0"/>
              <a:t>Text Here</a:t>
            </a:r>
            <a:endParaRPr lang="en-US" dirty="0"/>
          </a:p>
        </p:txBody>
      </p:sp>
      <p:sp>
        <p:nvSpPr>
          <p:cNvPr id="11" name="テキスト プレースホルダー 11"/>
          <p:cNvSpPr>
            <a:spLocks noGrp="1"/>
          </p:cNvSpPr>
          <p:nvPr>
            <p:ph type="body" sz="quarter" idx="16" hasCustomPrompt="1"/>
          </p:nvPr>
        </p:nvSpPr>
        <p:spPr>
          <a:xfrm>
            <a:off x="995196" y="5999166"/>
            <a:ext cx="16032039" cy="662321"/>
          </a:xfrm>
        </p:spPr>
        <p:txBody>
          <a:bodyPr anchor="ctr"/>
          <a:lstStyle>
            <a:lvl1pPr>
              <a:defRPr baseline="0">
                <a:solidFill>
                  <a:srgbClr val="3A75FB"/>
                </a:solidFill>
              </a:defRPr>
            </a:lvl1pPr>
          </a:lstStyle>
          <a:p>
            <a:pPr lvl="0"/>
            <a:r>
              <a:rPr lang="en-US" dirty="0" smtClean="0"/>
              <a:t>Text Here</a:t>
            </a:r>
            <a:endParaRPr lang="en-US" dirty="0"/>
          </a:p>
        </p:txBody>
      </p:sp>
      <p:sp>
        <p:nvSpPr>
          <p:cNvPr id="14" name="テキスト プレースホルダー 11"/>
          <p:cNvSpPr>
            <a:spLocks noGrp="1"/>
          </p:cNvSpPr>
          <p:nvPr>
            <p:ph type="body" sz="quarter" idx="17" hasCustomPrompt="1"/>
          </p:nvPr>
        </p:nvSpPr>
        <p:spPr>
          <a:xfrm>
            <a:off x="991185" y="6741112"/>
            <a:ext cx="16077615" cy="2074027"/>
          </a:xfrm>
        </p:spPr>
        <p:txBody>
          <a:bodyPr>
            <a:normAutofit/>
          </a:bodyPr>
          <a:lstStyle>
            <a:lvl1pPr>
              <a:defRPr sz="2400" baseline="0">
                <a:solidFill>
                  <a:schemeClr val="bg1"/>
                </a:solidFill>
              </a:defRPr>
            </a:lvl1pPr>
          </a:lstStyle>
          <a:p>
            <a:pPr lvl="0"/>
            <a:r>
              <a:rPr lang="en-US" dirty="0" smtClean="0"/>
              <a:t>Text Here</a:t>
            </a:r>
            <a:endParaRPr lang="en-US" dirty="0"/>
          </a:p>
        </p:txBody>
      </p:sp>
    </p:spTree>
    <p:extLst>
      <p:ext uri="{BB962C8B-B14F-4D97-AF65-F5344CB8AC3E}">
        <p14:creationId xmlns:p14="http://schemas.microsoft.com/office/powerpoint/2010/main" val="2425132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animEffect transition="in" filter="fade">
                                      <p:cBhvr>
                                        <p:cTn id="23" dur="500"/>
                                        <p:tgtEl>
                                          <p:spTgt spid="12">
                                            <p:txEl>
                                              <p:pRg st="0" end="0"/>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3">
                                            <p:txEl>
                                              <p:pRg st="0" end="0"/>
                                            </p:txEl>
                                          </p:spTgt>
                                        </p:tgtEl>
                                        <p:attrNameLst>
                                          <p:attrName>style.visibility</p:attrName>
                                        </p:attrNameLst>
                                      </p:cBhvr>
                                      <p:to>
                                        <p:strVal val="visible"/>
                                      </p:to>
                                    </p:set>
                                    <p:animEffect transition="in" filter="fade">
                                      <p:cBhvr>
                                        <p:cTn id="26" dur="500"/>
                                        <p:tgtEl>
                                          <p:spTgt spid="13">
                                            <p:txEl>
                                              <p:pRg st="0" end="0"/>
                                            </p:txEl>
                                          </p:spTgt>
                                        </p:tgtEl>
                                      </p:cBhvr>
                                    </p:animEffect>
                                  </p:childTnLst>
                                </p:cTn>
                              </p:par>
                            </p:childTnLst>
                          </p:cTn>
                        </p:par>
                        <p:par>
                          <p:cTn id="27" fill="hold">
                            <p:stCondLst>
                              <p:cond delay="1000"/>
                            </p:stCondLst>
                            <p:childTnLst>
                              <p:par>
                                <p:cTn id="28" presetID="10" presetClass="entr" presetSubtype="0" fill="hold" grpId="0" nodeType="afterEffect">
                                  <p:stCondLst>
                                    <p:cond delay="0"/>
                                  </p:stCondLst>
                                  <p:childTnLst>
                                    <p:set>
                                      <p:cBhvr>
                                        <p:cTn id="29" dur="1" fill="hold">
                                          <p:stCondLst>
                                            <p:cond delay="0"/>
                                          </p:stCondLst>
                                        </p:cTn>
                                        <p:tgtEl>
                                          <p:spTgt spid="11">
                                            <p:txEl>
                                              <p:pRg st="0" end="0"/>
                                            </p:txEl>
                                          </p:spTgt>
                                        </p:tgtEl>
                                        <p:attrNameLst>
                                          <p:attrName>style.visibility</p:attrName>
                                        </p:attrNameLst>
                                      </p:cBhvr>
                                      <p:to>
                                        <p:strVal val="visible"/>
                                      </p:to>
                                    </p:set>
                                    <p:animEffect transition="in" filter="fade">
                                      <p:cBhvr>
                                        <p:cTn id="30" dur="500"/>
                                        <p:tgtEl>
                                          <p:spTgt spid="11">
                                            <p:txEl>
                                              <p:pRg st="0" end="0"/>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4">
                                            <p:txEl>
                                              <p:pRg st="0" end="0"/>
                                            </p:txEl>
                                          </p:spTgt>
                                        </p:tgtEl>
                                        <p:attrNameLst>
                                          <p:attrName>style.visibility</p:attrName>
                                        </p:attrNameLst>
                                      </p:cBhvr>
                                      <p:to>
                                        <p:strVal val="visible"/>
                                      </p:to>
                                    </p:set>
                                    <p:animEffect transition="in" filter="fade">
                                      <p:cBhvr>
                                        <p:cTn id="33"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10"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1" grpId="0" build="p">
        <p:tmplLst>
          <p:tmpl lvl="1">
            <p:tnLst>
              <p:par>
                <p:cTn presetID="10" presetClass="entr" presetSubtype="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4" grpId="0" build="p">
        <p:tmplLst>
          <p:tmpl lvl="1">
            <p:tnLst>
              <p:par>
                <p:cTn presetID="10"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Lst>
  </p:timing>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Columns - Horizontal">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‹N°›</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2" name="テキスト プレースホルダー 11"/>
          <p:cNvSpPr>
            <a:spLocks noGrp="1"/>
          </p:cNvSpPr>
          <p:nvPr>
            <p:ph type="body" sz="quarter" idx="14" hasCustomPrompt="1"/>
          </p:nvPr>
        </p:nvSpPr>
        <p:spPr>
          <a:xfrm>
            <a:off x="999206" y="2656703"/>
            <a:ext cx="16028029" cy="662321"/>
          </a:xfrm>
        </p:spPr>
        <p:txBody>
          <a:bodyPr anchor="ctr"/>
          <a:lstStyle>
            <a:lvl1pPr>
              <a:defRPr baseline="0">
                <a:solidFill>
                  <a:srgbClr val="3A75FB"/>
                </a:solidFill>
              </a:defRPr>
            </a:lvl1pPr>
          </a:lstStyle>
          <a:p>
            <a:pPr lvl="0"/>
            <a:r>
              <a:rPr lang="en-US" dirty="0" smtClean="0"/>
              <a:t>Text Here</a:t>
            </a:r>
            <a:endParaRPr lang="en-US" dirty="0"/>
          </a:p>
        </p:txBody>
      </p:sp>
      <p:sp>
        <p:nvSpPr>
          <p:cNvPr id="13" name="テキスト プレースホルダー 11"/>
          <p:cNvSpPr>
            <a:spLocks noGrp="1"/>
          </p:cNvSpPr>
          <p:nvPr>
            <p:ph type="body" sz="quarter" idx="15" hasCustomPrompt="1"/>
          </p:nvPr>
        </p:nvSpPr>
        <p:spPr>
          <a:xfrm>
            <a:off x="995195" y="3398649"/>
            <a:ext cx="16077615" cy="1179677"/>
          </a:xfrm>
        </p:spPr>
        <p:txBody>
          <a:bodyPr>
            <a:normAutofit/>
          </a:bodyPr>
          <a:lstStyle>
            <a:lvl1pPr>
              <a:defRPr sz="2400" baseline="0">
                <a:solidFill>
                  <a:schemeClr val="bg1"/>
                </a:solidFill>
              </a:defRPr>
            </a:lvl1pPr>
          </a:lstStyle>
          <a:p>
            <a:pPr lvl="0"/>
            <a:r>
              <a:rPr lang="en-US" dirty="0" smtClean="0"/>
              <a:t>Text Here</a:t>
            </a:r>
            <a:br>
              <a:rPr lang="en-US" dirty="0" smtClean="0"/>
            </a:br>
            <a:endParaRPr lang="en-US" dirty="0" smtClean="0"/>
          </a:p>
        </p:txBody>
      </p:sp>
      <p:sp>
        <p:nvSpPr>
          <p:cNvPr id="11" name="テキスト プレースホルダー 11"/>
          <p:cNvSpPr>
            <a:spLocks noGrp="1"/>
          </p:cNvSpPr>
          <p:nvPr>
            <p:ph type="body" sz="quarter" idx="16" hasCustomPrompt="1"/>
          </p:nvPr>
        </p:nvSpPr>
        <p:spPr>
          <a:xfrm>
            <a:off x="995196" y="4902598"/>
            <a:ext cx="16032039" cy="662321"/>
          </a:xfrm>
        </p:spPr>
        <p:txBody>
          <a:bodyPr anchor="ctr"/>
          <a:lstStyle>
            <a:lvl1pPr>
              <a:defRPr baseline="0">
                <a:solidFill>
                  <a:srgbClr val="3A75FB"/>
                </a:solidFill>
              </a:defRPr>
            </a:lvl1pPr>
          </a:lstStyle>
          <a:p>
            <a:pPr lvl="0"/>
            <a:r>
              <a:rPr lang="en-US" dirty="0" smtClean="0"/>
              <a:t>Text Here</a:t>
            </a:r>
            <a:endParaRPr lang="en-US" dirty="0"/>
          </a:p>
        </p:txBody>
      </p:sp>
      <p:sp>
        <p:nvSpPr>
          <p:cNvPr id="14" name="テキスト プレースホルダー 11"/>
          <p:cNvSpPr>
            <a:spLocks noGrp="1"/>
          </p:cNvSpPr>
          <p:nvPr>
            <p:ph type="body" sz="quarter" idx="17" hasCustomPrompt="1"/>
          </p:nvPr>
        </p:nvSpPr>
        <p:spPr>
          <a:xfrm>
            <a:off x="991185" y="5644544"/>
            <a:ext cx="16077615" cy="1179677"/>
          </a:xfrm>
        </p:spPr>
        <p:txBody>
          <a:bodyPr>
            <a:normAutofit/>
          </a:bodyPr>
          <a:lstStyle>
            <a:lvl1pPr>
              <a:defRPr sz="2400" baseline="0">
                <a:solidFill>
                  <a:schemeClr val="bg1"/>
                </a:solidFill>
              </a:defRPr>
            </a:lvl1pPr>
          </a:lstStyle>
          <a:p>
            <a:pPr lvl="0"/>
            <a:r>
              <a:rPr lang="en-US" dirty="0" smtClean="0"/>
              <a:t>Text Here</a:t>
            </a:r>
            <a:endParaRPr lang="en-US" dirty="0"/>
          </a:p>
        </p:txBody>
      </p:sp>
      <p:sp>
        <p:nvSpPr>
          <p:cNvPr id="15" name="テキスト プレースホルダー 11"/>
          <p:cNvSpPr>
            <a:spLocks noGrp="1"/>
          </p:cNvSpPr>
          <p:nvPr>
            <p:ph type="body" sz="quarter" idx="18" hasCustomPrompt="1"/>
          </p:nvPr>
        </p:nvSpPr>
        <p:spPr>
          <a:xfrm>
            <a:off x="979154" y="7136462"/>
            <a:ext cx="16032039" cy="662321"/>
          </a:xfrm>
        </p:spPr>
        <p:txBody>
          <a:bodyPr anchor="ctr"/>
          <a:lstStyle>
            <a:lvl1pPr>
              <a:defRPr baseline="0">
                <a:solidFill>
                  <a:srgbClr val="3A75FB"/>
                </a:solidFill>
              </a:defRPr>
            </a:lvl1pPr>
          </a:lstStyle>
          <a:p>
            <a:pPr lvl="0"/>
            <a:r>
              <a:rPr lang="en-US" dirty="0" smtClean="0"/>
              <a:t>Text Here</a:t>
            </a:r>
            <a:endParaRPr lang="en-US" dirty="0"/>
          </a:p>
        </p:txBody>
      </p:sp>
      <p:sp>
        <p:nvSpPr>
          <p:cNvPr id="16" name="テキスト プレースホルダー 11"/>
          <p:cNvSpPr>
            <a:spLocks noGrp="1"/>
          </p:cNvSpPr>
          <p:nvPr>
            <p:ph type="body" sz="quarter" idx="19" hasCustomPrompt="1"/>
          </p:nvPr>
        </p:nvSpPr>
        <p:spPr>
          <a:xfrm>
            <a:off x="975143" y="7878408"/>
            <a:ext cx="16077615" cy="1179677"/>
          </a:xfrm>
        </p:spPr>
        <p:txBody>
          <a:bodyPr>
            <a:normAutofit/>
          </a:bodyPr>
          <a:lstStyle>
            <a:lvl1pPr>
              <a:defRPr sz="2400" baseline="0">
                <a:solidFill>
                  <a:schemeClr val="bg1"/>
                </a:solidFill>
              </a:defRPr>
            </a:lvl1pPr>
          </a:lstStyle>
          <a:p>
            <a:pPr lvl="0"/>
            <a:r>
              <a:rPr lang="en-US" dirty="0" smtClean="0"/>
              <a:t>Text Here</a:t>
            </a:r>
            <a:endParaRPr lang="en-US" dirty="0"/>
          </a:p>
        </p:txBody>
      </p:sp>
    </p:spTree>
    <p:extLst>
      <p:ext uri="{BB962C8B-B14F-4D97-AF65-F5344CB8AC3E}">
        <p14:creationId xmlns:p14="http://schemas.microsoft.com/office/powerpoint/2010/main" val="1759035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animEffect transition="in" filter="fade">
                                      <p:cBhvr>
                                        <p:cTn id="23" dur="500"/>
                                        <p:tgtEl>
                                          <p:spTgt spid="12">
                                            <p:txEl>
                                              <p:pRg st="0" end="0"/>
                                            </p:txEl>
                                          </p:spTgt>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13">
                                            <p:txEl>
                                              <p:pRg st="0" end="0"/>
                                            </p:txEl>
                                          </p:spTgt>
                                        </p:tgtEl>
                                        <p:attrNameLst>
                                          <p:attrName>style.visibility</p:attrName>
                                        </p:attrNameLst>
                                      </p:cBhvr>
                                      <p:to>
                                        <p:strVal val="visible"/>
                                      </p:to>
                                    </p:set>
                                    <p:animEffect transition="in" filter="fade">
                                      <p:cBhvr>
                                        <p:cTn id="27" dur="500"/>
                                        <p:tgtEl>
                                          <p:spTgt spid="13">
                                            <p:txEl>
                                              <p:pRg st="0" end="0"/>
                                            </p:txEl>
                                          </p:spTgt>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11">
                                            <p:txEl>
                                              <p:pRg st="0" end="0"/>
                                            </p:txEl>
                                          </p:spTgt>
                                        </p:tgtEl>
                                        <p:attrNameLst>
                                          <p:attrName>style.visibility</p:attrName>
                                        </p:attrNameLst>
                                      </p:cBhvr>
                                      <p:to>
                                        <p:strVal val="visible"/>
                                      </p:to>
                                    </p:set>
                                    <p:animEffect transition="in" filter="fade">
                                      <p:cBhvr>
                                        <p:cTn id="31" dur="500"/>
                                        <p:tgtEl>
                                          <p:spTgt spid="11">
                                            <p:txEl>
                                              <p:pRg st="0" end="0"/>
                                            </p:txEl>
                                          </p:spTgt>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14">
                                            <p:txEl>
                                              <p:pRg st="0" end="0"/>
                                            </p:txEl>
                                          </p:spTgt>
                                        </p:tgtEl>
                                        <p:attrNameLst>
                                          <p:attrName>style.visibility</p:attrName>
                                        </p:attrNameLst>
                                      </p:cBhvr>
                                      <p:to>
                                        <p:strVal val="visible"/>
                                      </p:to>
                                    </p:set>
                                    <p:animEffect transition="in" filter="fade">
                                      <p:cBhvr>
                                        <p:cTn id="35" dur="500"/>
                                        <p:tgtEl>
                                          <p:spTgt spid="14">
                                            <p:txEl>
                                              <p:pRg st="0" end="0"/>
                                            </p:txEl>
                                          </p:spTgt>
                                        </p:tgtEl>
                                      </p:cBhvr>
                                    </p:animEffect>
                                  </p:childTnLst>
                                </p:cTn>
                              </p:par>
                            </p:childTnLst>
                          </p:cTn>
                        </p:par>
                        <p:par>
                          <p:cTn id="36" fill="hold">
                            <p:stCondLst>
                              <p:cond delay="2500"/>
                            </p:stCondLst>
                            <p:childTnLst>
                              <p:par>
                                <p:cTn id="37" presetID="10" presetClass="entr" presetSubtype="0" fill="hold" grpId="0" nodeType="afterEffect">
                                  <p:stCondLst>
                                    <p:cond delay="0"/>
                                  </p:stCondLst>
                                  <p:childTnLst>
                                    <p:set>
                                      <p:cBhvr>
                                        <p:cTn id="38" dur="1" fill="hold">
                                          <p:stCondLst>
                                            <p:cond delay="0"/>
                                          </p:stCondLst>
                                        </p:cTn>
                                        <p:tgtEl>
                                          <p:spTgt spid="15">
                                            <p:txEl>
                                              <p:pRg st="0" end="0"/>
                                            </p:txEl>
                                          </p:spTgt>
                                        </p:tgtEl>
                                        <p:attrNameLst>
                                          <p:attrName>style.visibility</p:attrName>
                                        </p:attrNameLst>
                                      </p:cBhvr>
                                      <p:to>
                                        <p:strVal val="visible"/>
                                      </p:to>
                                    </p:set>
                                    <p:animEffect transition="in" filter="fade">
                                      <p:cBhvr>
                                        <p:cTn id="39" dur="500"/>
                                        <p:tgtEl>
                                          <p:spTgt spid="15">
                                            <p:txEl>
                                              <p:pRg st="0" end="0"/>
                                            </p:txEl>
                                          </p:spTgt>
                                        </p:tgtEl>
                                      </p:cBhvr>
                                    </p:animEffect>
                                  </p:childTnLst>
                                </p:cTn>
                              </p:par>
                            </p:childTnLst>
                          </p:cTn>
                        </p:par>
                        <p:par>
                          <p:cTn id="40" fill="hold">
                            <p:stCondLst>
                              <p:cond delay="3000"/>
                            </p:stCondLst>
                            <p:childTnLst>
                              <p:par>
                                <p:cTn id="41" presetID="10" presetClass="entr" presetSubtype="0" fill="hold" grpId="0" nodeType="afterEffect">
                                  <p:stCondLst>
                                    <p:cond delay="0"/>
                                  </p:stCondLst>
                                  <p:childTnLst>
                                    <p:set>
                                      <p:cBhvr>
                                        <p:cTn id="42" dur="1" fill="hold">
                                          <p:stCondLst>
                                            <p:cond delay="0"/>
                                          </p:stCondLst>
                                        </p:cTn>
                                        <p:tgtEl>
                                          <p:spTgt spid="16">
                                            <p:txEl>
                                              <p:pRg st="0" end="0"/>
                                            </p:txEl>
                                          </p:spTgt>
                                        </p:tgtEl>
                                        <p:attrNameLst>
                                          <p:attrName>style.visibility</p:attrName>
                                        </p:attrNameLst>
                                      </p:cBhvr>
                                      <p:to>
                                        <p:strVal val="visible"/>
                                      </p:to>
                                    </p:set>
                                    <p:animEffect transition="in" filter="fade">
                                      <p:cBhvr>
                                        <p:cTn id="43"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10"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1" grpId="0" build="p">
        <p:tmplLst>
          <p:tmpl lvl="1">
            <p:tnLst>
              <p:par>
                <p:cTn presetID="10" presetClass="entr" presetSubtype="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4" grpId="0" build="p">
        <p:tmplLst>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build="p">
        <p:tmplLst>
          <p:tmpl lvl="1">
            <p:tnLst>
              <p:par>
                <p:cTn presetID="10" presetClass="entr" presetSubtype="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Lst>
  </p:timing>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 Column - Vertical">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‹N°›</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2" name="テキスト プレースホルダー 11"/>
          <p:cNvSpPr>
            <a:spLocks noGrp="1"/>
          </p:cNvSpPr>
          <p:nvPr>
            <p:ph type="body" sz="quarter" idx="14" hasCustomPrompt="1"/>
          </p:nvPr>
        </p:nvSpPr>
        <p:spPr>
          <a:xfrm>
            <a:off x="999207" y="3524669"/>
            <a:ext cx="5738477" cy="4692899"/>
          </a:xfrm>
        </p:spPr>
        <p:txBody>
          <a:bodyPr anchor="ctr"/>
          <a:lstStyle>
            <a:lvl1pPr algn="l">
              <a:defRPr baseline="0">
                <a:solidFill>
                  <a:srgbClr val="3A75FB"/>
                </a:solidFill>
              </a:defRPr>
            </a:lvl1pPr>
          </a:lstStyle>
          <a:p>
            <a:pPr lvl="0"/>
            <a:r>
              <a:rPr lang="en-US" dirty="0" smtClean="0"/>
              <a:t>Text Here</a:t>
            </a:r>
            <a:endParaRPr lang="en-US" dirty="0"/>
          </a:p>
        </p:txBody>
      </p:sp>
      <p:sp>
        <p:nvSpPr>
          <p:cNvPr id="13" name="テキスト プレースホルダー 11"/>
          <p:cNvSpPr>
            <a:spLocks noGrp="1"/>
          </p:cNvSpPr>
          <p:nvPr>
            <p:ph type="body" sz="quarter" idx="15" hasCustomPrompt="1"/>
          </p:nvPr>
        </p:nvSpPr>
        <p:spPr>
          <a:xfrm>
            <a:off x="6761747" y="3525253"/>
            <a:ext cx="10311063" cy="4692315"/>
          </a:xfrm>
        </p:spPr>
        <p:txBody>
          <a:bodyPr anchor="ctr">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p>
          <a:p>
            <a:pPr lvl="0"/>
            <a:endParaRPr lang="en-US" dirty="0"/>
          </a:p>
        </p:txBody>
      </p:sp>
    </p:spTree>
    <p:extLst>
      <p:ext uri="{BB962C8B-B14F-4D97-AF65-F5344CB8AC3E}">
        <p14:creationId xmlns:p14="http://schemas.microsoft.com/office/powerpoint/2010/main" val="3072096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animEffect transition="in" filter="fade">
                                      <p:cBhvr>
                                        <p:cTn id="23" dur="500"/>
                                        <p:tgtEl>
                                          <p:spTgt spid="12">
                                            <p:txEl>
                                              <p:pRg st="0" end="0"/>
                                            </p:txEl>
                                          </p:spTgt>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13">
                                            <p:txEl>
                                              <p:pRg st="0" end="0"/>
                                            </p:txEl>
                                          </p:spTgt>
                                        </p:tgtEl>
                                        <p:attrNameLst>
                                          <p:attrName>style.visibility</p:attrName>
                                        </p:attrNameLst>
                                      </p:cBhvr>
                                      <p:to>
                                        <p:strVal val="visible"/>
                                      </p:to>
                                    </p:set>
                                    <p:animEffect transition="in" filter="fade">
                                      <p:cBhvr>
                                        <p:cTn id="2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10"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Lst>
  </p:timing>
  <p:hf hd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 Image - 1 Column - Vertical">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‹N°›</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2" name="テキスト プレースホルダー 11"/>
          <p:cNvSpPr>
            <a:spLocks noGrp="1"/>
          </p:cNvSpPr>
          <p:nvPr>
            <p:ph type="body" sz="quarter" idx="14" hasCustomPrompt="1"/>
          </p:nvPr>
        </p:nvSpPr>
        <p:spPr>
          <a:xfrm>
            <a:off x="8863702" y="2743197"/>
            <a:ext cx="8361623" cy="756363"/>
          </a:xfrm>
        </p:spPr>
        <p:txBody>
          <a:bodyPr anchor="b">
            <a:normAutofit/>
          </a:bodyPr>
          <a:lstStyle>
            <a:lvl1pPr algn="l">
              <a:defRPr sz="3600" baseline="0">
                <a:solidFill>
                  <a:srgbClr val="3A75FB"/>
                </a:solidFill>
              </a:defRPr>
            </a:lvl1pPr>
          </a:lstStyle>
          <a:p>
            <a:pPr lvl="0"/>
            <a:r>
              <a:rPr lang="en-US" dirty="0" smtClean="0"/>
              <a:t>Text Here</a:t>
            </a:r>
            <a:endParaRPr lang="en-US" dirty="0"/>
          </a:p>
        </p:txBody>
      </p:sp>
      <p:sp>
        <p:nvSpPr>
          <p:cNvPr id="13" name="テキスト プレースホルダー 11"/>
          <p:cNvSpPr>
            <a:spLocks noGrp="1"/>
          </p:cNvSpPr>
          <p:nvPr>
            <p:ph type="body" sz="quarter" idx="15" hasCustomPrompt="1"/>
          </p:nvPr>
        </p:nvSpPr>
        <p:spPr>
          <a:xfrm>
            <a:off x="647700" y="3571805"/>
            <a:ext cx="16567483" cy="4922117"/>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endParaRPr lang="en-US" dirty="0"/>
          </a:p>
        </p:txBody>
      </p:sp>
    </p:spTree>
    <p:extLst>
      <p:ext uri="{BB962C8B-B14F-4D97-AF65-F5344CB8AC3E}">
        <p14:creationId xmlns:p14="http://schemas.microsoft.com/office/powerpoint/2010/main" val="2248799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42" presetClass="entr" presetSubtype="0" fill="hold" grpId="0" nodeType="after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animEffect transition="in" filter="fade">
                                      <p:cBhvr>
                                        <p:cTn id="23" dur="500"/>
                                        <p:tgtEl>
                                          <p:spTgt spid="12">
                                            <p:txEl>
                                              <p:pRg st="0" end="0"/>
                                            </p:txEl>
                                          </p:spTgt>
                                        </p:tgtEl>
                                      </p:cBhvr>
                                    </p:animEffect>
                                    <p:anim calcmode="lin" valueType="num">
                                      <p:cBhvr>
                                        <p:cTn id="24"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25" dur="500" fill="hold"/>
                                        <p:tgtEl>
                                          <p:spTgt spid="12">
                                            <p:txEl>
                                              <p:pRg st="0" end="0"/>
                                            </p:txEl>
                                          </p:spTgt>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42" presetClass="entr" presetSubtype="0" fill="hold" grpId="0" nodeType="afterEffect">
                                  <p:stCondLst>
                                    <p:cond delay="0"/>
                                  </p:stCondLst>
                                  <p:childTnLst>
                                    <p:set>
                                      <p:cBhvr>
                                        <p:cTn id="28" dur="1" fill="hold">
                                          <p:stCondLst>
                                            <p:cond delay="0"/>
                                          </p:stCondLst>
                                        </p:cTn>
                                        <p:tgtEl>
                                          <p:spTgt spid="13">
                                            <p:txEl>
                                              <p:pRg st="0" end="0"/>
                                            </p:txEl>
                                          </p:spTgt>
                                        </p:tgtEl>
                                        <p:attrNameLst>
                                          <p:attrName>style.visibility</p:attrName>
                                        </p:attrNameLst>
                                      </p:cBhvr>
                                      <p:to>
                                        <p:strVal val="visible"/>
                                      </p:to>
                                    </p:set>
                                    <p:animEffect transition="in" filter="fade">
                                      <p:cBhvr>
                                        <p:cTn id="29" dur="500"/>
                                        <p:tgtEl>
                                          <p:spTgt spid="13">
                                            <p:txEl>
                                              <p:pRg st="0" end="0"/>
                                            </p:txEl>
                                          </p:spTgt>
                                        </p:tgtEl>
                                      </p:cBhvr>
                                    </p:animEffect>
                                    <p:anim calcmode="lin" valueType="num">
                                      <p:cBhvr>
                                        <p:cTn id="30"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2" grpId="0" build="p">
        <p:tmplLst>
          <p:tmpl lvl="1">
            <p:tnLst>
              <p:par>
                <p:cTn presetID="42"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anim calcmode="lin" valueType="num">
                      <p:cBhvr>
                        <p:cTn dur="500" fill="hold"/>
                        <p:tgtEl>
                          <p:spTgt spid="12"/>
                        </p:tgtEl>
                        <p:attrNameLst>
                          <p:attrName>ppt_x</p:attrName>
                        </p:attrNameLst>
                      </p:cBhvr>
                      <p:tavLst>
                        <p:tav tm="0">
                          <p:val>
                            <p:strVal val="#ppt_x"/>
                          </p:val>
                        </p:tav>
                        <p:tav tm="100000">
                          <p:val>
                            <p:strVal val="#ppt_x"/>
                          </p:val>
                        </p:tav>
                      </p:tavLst>
                    </p:anim>
                    <p:anim calcmode="lin" valueType="num">
                      <p:cBhvr>
                        <p:cTn dur="500" fill="hold"/>
                        <p:tgtEl>
                          <p:spTgt spid="12"/>
                        </p:tgtEl>
                        <p:attrNameLst>
                          <p:attrName>ppt_y</p:attrName>
                        </p:attrNameLst>
                      </p:cBhvr>
                      <p:tavLst>
                        <p:tav tm="0">
                          <p:val>
                            <p:strVal val="#ppt_y+.1"/>
                          </p:val>
                        </p:tav>
                        <p:tav tm="100000">
                          <p:val>
                            <p:strVal val="#ppt_y"/>
                          </p:val>
                        </p:tav>
                      </p:tavLst>
                    </p:anim>
                  </p:childTnLst>
                </p:cTn>
              </p:par>
            </p:tnLst>
          </p:tmpl>
        </p:tmplLst>
      </p:bldP>
      <p:bldP spid="13" grpId="0" build="allAtOnce"/>
    </p:bldLst>
  </p:timing>
  <p:hf hd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1 Image - 2 Columns - Vertical">
    <p:spTree>
      <p:nvGrpSpPr>
        <p:cNvPr id="1" name=""/>
        <p:cNvGrpSpPr/>
        <p:nvPr/>
      </p:nvGrpSpPr>
      <p:grpSpPr>
        <a:xfrm>
          <a:off x="0" y="0"/>
          <a:ext cx="0" cy="0"/>
          <a:chOff x="0" y="0"/>
          <a:chExt cx="0" cy="0"/>
        </a:xfrm>
      </p:grpSpPr>
      <p:sp>
        <p:nvSpPr>
          <p:cNvPr id="16" name="正方形/長方形 15"/>
          <p:cNvSpPr/>
          <p:nvPr userDrawn="1"/>
        </p:nvSpPr>
        <p:spPr>
          <a:xfrm>
            <a:off x="-12033" y="2839453"/>
            <a:ext cx="8554453" cy="5702968"/>
          </a:xfrm>
          <a:prstGeom prst="rect">
            <a:avLst/>
          </a:prstGeom>
          <a:gradFill flip="none" rotWithShape="1">
            <a:gsLst>
              <a:gs pos="0">
                <a:srgbClr val="002060"/>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‹N°›</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2" name="テキスト プレースホルダー 11"/>
          <p:cNvSpPr>
            <a:spLocks noGrp="1"/>
          </p:cNvSpPr>
          <p:nvPr>
            <p:ph type="body" sz="quarter" idx="14" hasCustomPrompt="1"/>
          </p:nvPr>
        </p:nvSpPr>
        <p:spPr>
          <a:xfrm>
            <a:off x="8863702" y="2743197"/>
            <a:ext cx="8361623" cy="756363"/>
          </a:xfrm>
        </p:spPr>
        <p:txBody>
          <a:bodyPr anchor="b">
            <a:normAutofit/>
          </a:bodyPr>
          <a:lstStyle>
            <a:lvl1pPr algn="l">
              <a:defRPr sz="3600" baseline="0">
                <a:solidFill>
                  <a:srgbClr val="3A75FB"/>
                </a:solidFill>
              </a:defRPr>
            </a:lvl1pPr>
          </a:lstStyle>
          <a:p>
            <a:pPr lvl="0"/>
            <a:r>
              <a:rPr lang="en-US" dirty="0" smtClean="0"/>
              <a:t>Text Here</a:t>
            </a:r>
            <a:endParaRPr lang="en-US" dirty="0"/>
          </a:p>
        </p:txBody>
      </p:sp>
      <p:sp>
        <p:nvSpPr>
          <p:cNvPr id="13" name="テキスト プレースホルダー 11"/>
          <p:cNvSpPr>
            <a:spLocks noGrp="1"/>
          </p:cNvSpPr>
          <p:nvPr>
            <p:ph type="body" sz="quarter" idx="15" hasCustomPrompt="1"/>
          </p:nvPr>
        </p:nvSpPr>
        <p:spPr>
          <a:xfrm>
            <a:off x="8869550" y="3533705"/>
            <a:ext cx="8383733" cy="2052958"/>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br>
              <a:rPr lang="en-US" dirty="0" smtClean="0"/>
            </a:br>
            <a:endParaRPr lang="en-US" dirty="0"/>
          </a:p>
        </p:txBody>
      </p:sp>
      <p:sp>
        <p:nvSpPr>
          <p:cNvPr id="14" name="テキスト プレースホルダー 11"/>
          <p:cNvSpPr>
            <a:spLocks noGrp="1"/>
          </p:cNvSpPr>
          <p:nvPr>
            <p:ph type="body" sz="quarter" idx="17" hasCustomPrompt="1"/>
          </p:nvPr>
        </p:nvSpPr>
        <p:spPr>
          <a:xfrm>
            <a:off x="8871723" y="5578639"/>
            <a:ext cx="8361623" cy="756363"/>
          </a:xfrm>
        </p:spPr>
        <p:txBody>
          <a:bodyPr anchor="b">
            <a:normAutofit/>
          </a:bodyPr>
          <a:lstStyle>
            <a:lvl1pPr algn="l">
              <a:defRPr sz="3600" baseline="0">
                <a:solidFill>
                  <a:srgbClr val="3A75FB"/>
                </a:solidFill>
              </a:defRPr>
            </a:lvl1pPr>
          </a:lstStyle>
          <a:p>
            <a:pPr lvl="0"/>
            <a:r>
              <a:rPr lang="en-US" dirty="0" smtClean="0"/>
              <a:t>Text Here</a:t>
            </a:r>
            <a:endParaRPr lang="en-US" dirty="0"/>
          </a:p>
        </p:txBody>
      </p:sp>
      <p:sp>
        <p:nvSpPr>
          <p:cNvPr id="17" name="テキスト プレースホルダー 11"/>
          <p:cNvSpPr>
            <a:spLocks noGrp="1"/>
          </p:cNvSpPr>
          <p:nvPr>
            <p:ph type="body" sz="quarter" idx="18" hasCustomPrompt="1"/>
          </p:nvPr>
        </p:nvSpPr>
        <p:spPr>
          <a:xfrm>
            <a:off x="8877571" y="6369147"/>
            <a:ext cx="8383733" cy="2052958"/>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br>
              <a:rPr lang="en-US" dirty="0" smtClean="0"/>
            </a:br>
            <a:endParaRPr lang="en-US" dirty="0"/>
          </a:p>
        </p:txBody>
      </p:sp>
      <p:pic>
        <p:nvPicPr>
          <p:cNvPr id="21" name="図 20"/>
          <p:cNvPicPr>
            <a:picLocks noChangeAspect="1"/>
          </p:cNvPicPr>
          <p:nvPr userDrawn="1"/>
        </p:nvPicPr>
        <p:blipFill rotWithShape="1">
          <a:blip r:embed="rId5">
            <a:extLst>
              <a:ext uri="{28A0092B-C50C-407E-A947-70E740481C1C}">
                <a14:useLocalDpi xmlns:a14="http://schemas.microsoft.com/office/drawing/2010/main" val="0"/>
              </a:ext>
            </a:extLst>
          </a:blip>
          <a:srcRect l="26741"/>
          <a:stretch/>
        </p:blipFill>
        <p:spPr>
          <a:xfrm>
            <a:off x="1330302" y="8540046"/>
            <a:ext cx="7368696" cy="596833"/>
          </a:xfrm>
          <a:prstGeom prst="rect">
            <a:avLst/>
          </a:prstGeom>
        </p:spPr>
      </p:pic>
      <p:sp>
        <p:nvSpPr>
          <p:cNvPr id="23" name="図プレースホルダー 8"/>
          <p:cNvSpPr>
            <a:spLocks noGrp="1"/>
          </p:cNvSpPr>
          <p:nvPr>
            <p:ph type="pic" sz="quarter" idx="16" hasCustomPrompt="1"/>
          </p:nvPr>
        </p:nvSpPr>
        <p:spPr>
          <a:xfrm>
            <a:off x="-12033" y="2952750"/>
            <a:ext cx="8446170" cy="5481387"/>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Tree>
    <p:extLst>
      <p:ext uri="{BB962C8B-B14F-4D97-AF65-F5344CB8AC3E}">
        <p14:creationId xmlns:p14="http://schemas.microsoft.com/office/powerpoint/2010/main" val="168413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childTnLst>
                                </p:cTn>
                              </p:par>
                              <p:par>
                                <p:cTn id="21" presetID="10" presetClass="entr" presetSubtype="0" fill="hold" nodeType="with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par>
                                <p:cTn id="24" presetID="22" presetClass="entr" presetSubtype="2" fill="hold"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right)">
                                      <p:cBhvr>
                                        <p:cTn id="26" dur="500"/>
                                        <p:tgtEl>
                                          <p:spTgt spid="7"/>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right)">
                                      <p:cBhvr>
                                        <p:cTn id="29" dur="500"/>
                                        <p:tgtEl>
                                          <p:spTgt spid="5"/>
                                        </p:tgtEl>
                                      </p:cBhvr>
                                    </p:animEffec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12">
                                            <p:txEl>
                                              <p:pRg st="0" end="0"/>
                                            </p:txEl>
                                          </p:spTgt>
                                        </p:tgtEl>
                                        <p:attrNameLst>
                                          <p:attrName>style.visibility</p:attrName>
                                        </p:attrNameLst>
                                      </p:cBhvr>
                                      <p:to>
                                        <p:strVal val="visible"/>
                                      </p:to>
                                    </p:set>
                                    <p:animEffect transition="in" filter="fade">
                                      <p:cBhvr>
                                        <p:cTn id="33" dur="500"/>
                                        <p:tgtEl>
                                          <p:spTgt spid="12">
                                            <p:txEl>
                                              <p:pRg st="0" end="0"/>
                                            </p:txEl>
                                          </p:spTgt>
                                        </p:tgtEl>
                                      </p:cBhvr>
                                    </p:animEffect>
                                  </p:childTnLst>
                                </p:cTn>
                              </p:par>
                            </p:childTnLst>
                          </p:cTn>
                        </p:par>
                        <p:par>
                          <p:cTn id="34" fill="hold">
                            <p:stCondLst>
                              <p:cond delay="1500"/>
                            </p:stCondLst>
                            <p:childTnLst>
                              <p:par>
                                <p:cTn id="35" presetID="10" presetClass="entr" presetSubtype="0" fill="hold" grpId="0" nodeType="afterEffect">
                                  <p:stCondLst>
                                    <p:cond delay="0"/>
                                  </p:stCondLst>
                                  <p:childTnLst>
                                    <p:set>
                                      <p:cBhvr>
                                        <p:cTn id="36" dur="1" fill="hold">
                                          <p:stCondLst>
                                            <p:cond delay="0"/>
                                          </p:stCondLst>
                                        </p:cTn>
                                        <p:tgtEl>
                                          <p:spTgt spid="13">
                                            <p:txEl>
                                              <p:pRg st="0" end="0"/>
                                            </p:txEl>
                                          </p:spTgt>
                                        </p:tgtEl>
                                        <p:attrNameLst>
                                          <p:attrName>style.visibility</p:attrName>
                                        </p:attrNameLst>
                                      </p:cBhvr>
                                      <p:to>
                                        <p:strVal val="visible"/>
                                      </p:to>
                                    </p:set>
                                    <p:animEffect transition="in" filter="fade">
                                      <p:cBhvr>
                                        <p:cTn id="37" dur="500"/>
                                        <p:tgtEl>
                                          <p:spTgt spid="13">
                                            <p:txEl>
                                              <p:pRg st="0" end="0"/>
                                            </p:txEl>
                                          </p:spTgt>
                                        </p:tgtEl>
                                      </p:cBhvr>
                                    </p:animEffect>
                                  </p:childTnLst>
                                </p:cTn>
                              </p:par>
                            </p:childTnLst>
                          </p:cTn>
                        </p:par>
                        <p:par>
                          <p:cTn id="38" fill="hold">
                            <p:stCondLst>
                              <p:cond delay="2000"/>
                            </p:stCondLst>
                            <p:childTnLst>
                              <p:par>
                                <p:cTn id="39" presetID="10" presetClass="entr" presetSubtype="0" fill="hold" grpId="0" nodeType="afterEffect">
                                  <p:stCondLst>
                                    <p:cond delay="0"/>
                                  </p:stCondLst>
                                  <p:childTnLst>
                                    <p:set>
                                      <p:cBhvr>
                                        <p:cTn id="40" dur="1" fill="hold">
                                          <p:stCondLst>
                                            <p:cond delay="0"/>
                                          </p:stCondLst>
                                        </p:cTn>
                                        <p:tgtEl>
                                          <p:spTgt spid="14">
                                            <p:txEl>
                                              <p:pRg st="0" end="0"/>
                                            </p:txEl>
                                          </p:spTgt>
                                        </p:tgtEl>
                                        <p:attrNameLst>
                                          <p:attrName>style.visibility</p:attrName>
                                        </p:attrNameLst>
                                      </p:cBhvr>
                                      <p:to>
                                        <p:strVal val="visible"/>
                                      </p:to>
                                    </p:set>
                                    <p:animEffect transition="in" filter="fade">
                                      <p:cBhvr>
                                        <p:cTn id="41" dur="500"/>
                                        <p:tgtEl>
                                          <p:spTgt spid="14">
                                            <p:txEl>
                                              <p:pRg st="0" end="0"/>
                                            </p:txEl>
                                          </p:spTgt>
                                        </p:tgtEl>
                                      </p:cBhvr>
                                    </p:animEffect>
                                  </p:childTnLst>
                                </p:cTn>
                              </p:par>
                            </p:childTnLst>
                          </p:cTn>
                        </p:par>
                        <p:par>
                          <p:cTn id="42" fill="hold">
                            <p:stCondLst>
                              <p:cond delay="2500"/>
                            </p:stCondLst>
                            <p:childTnLst>
                              <p:par>
                                <p:cTn id="43" presetID="10" presetClass="entr" presetSubtype="0" fill="hold" grpId="0" nodeType="afterEffect">
                                  <p:stCondLst>
                                    <p:cond delay="0"/>
                                  </p:stCondLst>
                                  <p:childTnLst>
                                    <p:set>
                                      <p:cBhvr>
                                        <p:cTn id="44" dur="1" fill="hold">
                                          <p:stCondLst>
                                            <p:cond delay="0"/>
                                          </p:stCondLst>
                                        </p:cTn>
                                        <p:tgtEl>
                                          <p:spTgt spid="17">
                                            <p:txEl>
                                              <p:pRg st="0" end="0"/>
                                            </p:txEl>
                                          </p:spTgt>
                                        </p:tgtEl>
                                        <p:attrNameLst>
                                          <p:attrName>style.visibility</p:attrName>
                                        </p:attrNameLst>
                                      </p:cBhvr>
                                      <p:to>
                                        <p:strVal val="visible"/>
                                      </p:to>
                                    </p:set>
                                    <p:animEffect transition="in" filter="fade">
                                      <p:cBhvr>
                                        <p:cTn id="45"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10"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p">
        <p:tmplLst>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23" grpId="0"/>
    </p:bldLst>
  </p:timing>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 Image - 1 Column - Vertical - Caption">
    <p:spTree>
      <p:nvGrpSpPr>
        <p:cNvPr id="1" name=""/>
        <p:cNvGrpSpPr/>
        <p:nvPr/>
      </p:nvGrpSpPr>
      <p:grpSpPr>
        <a:xfrm>
          <a:off x="0" y="0"/>
          <a:ext cx="0" cy="0"/>
          <a:chOff x="0" y="0"/>
          <a:chExt cx="0" cy="0"/>
        </a:xfrm>
      </p:grpSpPr>
      <p:sp>
        <p:nvSpPr>
          <p:cNvPr id="17" name="正方形/長方形 16"/>
          <p:cNvSpPr/>
          <p:nvPr userDrawn="1"/>
        </p:nvSpPr>
        <p:spPr>
          <a:xfrm>
            <a:off x="-12033" y="2839453"/>
            <a:ext cx="8554453" cy="5702968"/>
          </a:xfrm>
          <a:prstGeom prst="rect">
            <a:avLst/>
          </a:prstGeom>
          <a:gradFill flip="none" rotWithShape="1">
            <a:gsLst>
              <a:gs pos="0">
                <a:srgbClr val="002060"/>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15" name="図 14"/>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1330302" y="8540046"/>
            <a:ext cx="7368696" cy="596833"/>
          </a:xfrm>
          <a:prstGeom prst="rect">
            <a:avLst/>
          </a:prstGeom>
        </p:spPr>
      </p:pic>
      <p:pic>
        <p:nvPicPr>
          <p:cNvPr id="6" name="図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‹N°›</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2" name="テキスト プレースホルダー 11"/>
          <p:cNvSpPr>
            <a:spLocks noGrp="1"/>
          </p:cNvSpPr>
          <p:nvPr>
            <p:ph type="body" sz="quarter" idx="14" hasCustomPrompt="1"/>
          </p:nvPr>
        </p:nvSpPr>
        <p:spPr>
          <a:xfrm>
            <a:off x="8869420" y="2743197"/>
            <a:ext cx="8361623" cy="756363"/>
          </a:xfrm>
        </p:spPr>
        <p:txBody>
          <a:bodyPr anchor="b">
            <a:normAutofit/>
          </a:bodyPr>
          <a:lstStyle>
            <a:lvl1pPr algn="l">
              <a:defRPr sz="3600" baseline="0">
                <a:solidFill>
                  <a:srgbClr val="3A75FB"/>
                </a:solidFill>
              </a:defRPr>
            </a:lvl1pPr>
          </a:lstStyle>
          <a:p>
            <a:pPr lvl="0"/>
            <a:r>
              <a:rPr lang="en-US" dirty="0" smtClean="0"/>
              <a:t>Text Here</a:t>
            </a:r>
            <a:endParaRPr lang="en-US" dirty="0"/>
          </a:p>
        </p:txBody>
      </p:sp>
      <p:sp>
        <p:nvSpPr>
          <p:cNvPr id="13" name="テキスト プレースホルダー 11"/>
          <p:cNvSpPr>
            <a:spLocks noGrp="1"/>
          </p:cNvSpPr>
          <p:nvPr>
            <p:ph type="body" sz="quarter" idx="15" hasCustomPrompt="1"/>
          </p:nvPr>
        </p:nvSpPr>
        <p:spPr>
          <a:xfrm>
            <a:off x="8875268" y="3533705"/>
            <a:ext cx="8383733" cy="4922117"/>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endParaRPr lang="en-US" dirty="0"/>
          </a:p>
        </p:txBody>
      </p:sp>
      <p:sp>
        <p:nvSpPr>
          <p:cNvPr id="9" name="図プレースホルダー 8"/>
          <p:cNvSpPr>
            <a:spLocks noGrp="1"/>
          </p:cNvSpPr>
          <p:nvPr>
            <p:ph type="pic" sz="quarter" idx="16" hasCustomPrompt="1"/>
          </p:nvPr>
        </p:nvSpPr>
        <p:spPr>
          <a:xfrm>
            <a:off x="-12033" y="2952750"/>
            <a:ext cx="8446170" cy="5481387"/>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
        <p:nvSpPr>
          <p:cNvPr id="14" name="テキスト プレースホルダー 11"/>
          <p:cNvSpPr>
            <a:spLocks noGrp="1"/>
          </p:cNvSpPr>
          <p:nvPr>
            <p:ph type="body" sz="quarter" idx="17" hasCustomPrompt="1"/>
          </p:nvPr>
        </p:nvSpPr>
        <p:spPr>
          <a:xfrm>
            <a:off x="-12033" y="7904746"/>
            <a:ext cx="8446170" cy="539046"/>
          </a:xfrm>
          <a:gradFill>
            <a:gsLst>
              <a:gs pos="0">
                <a:schemeClr val="tx2">
                  <a:lumMod val="75000"/>
                  <a:lumOff val="25000"/>
                  <a:alpha val="70000"/>
                </a:schemeClr>
              </a:gs>
              <a:gs pos="50000">
                <a:schemeClr val="bg1">
                  <a:lumMod val="25000"/>
                  <a:lumOff val="75000"/>
                  <a:alpha val="70000"/>
                </a:schemeClr>
              </a:gs>
              <a:gs pos="100000">
                <a:schemeClr val="bg1">
                  <a:lumMod val="10000"/>
                  <a:lumOff val="90000"/>
                  <a:alpha val="70000"/>
                </a:schemeClr>
              </a:gs>
            </a:gsLst>
            <a:lin ang="10800000" scaled="1"/>
          </a:gradFill>
        </p:spPr>
        <p:txBody>
          <a:bodyPr anchor="b">
            <a:normAutofit/>
          </a:bodyPr>
          <a:lstStyle>
            <a:lvl1pPr algn="ctr">
              <a:defRPr sz="2800" baseline="0">
                <a:solidFill>
                  <a:schemeClr val="tx1"/>
                </a:solidFill>
              </a:defRPr>
            </a:lvl1pPr>
          </a:lstStyle>
          <a:p>
            <a:pPr lvl="0"/>
            <a:r>
              <a:rPr lang="en-US" dirty="0" smtClean="0"/>
              <a:t>Text Here</a:t>
            </a:r>
            <a:endParaRPr lang="en-US" dirty="0"/>
          </a:p>
        </p:txBody>
      </p:sp>
    </p:spTree>
    <p:extLst>
      <p:ext uri="{BB962C8B-B14F-4D97-AF65-F5344CB8AC3E}">
        <p14:creationId xmlns:p14="http://schemas.microsoft.com/office/powerpoint/2010/main" val="4121347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par>
                                <p:cTn id="18" presetID="22" presetClass="entr" presetSubtype="2"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right)">
                                      <p:cBhvr>
                                        <p:cTn id="20" dur="500"/>
                                        <p:tgtEl>
                                          <p:spTgt spid="7"/>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right)">
                                      <p:cBhvr>
                                        <p:cTn id="23" dur="500"/>
                                        <p:tgtEl>
                                          <p:spTgt spid="5"/>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par>
                                <p:cTn id="27" presetID="10"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14">
                                            <p:bg/>
                                          </p:spTgt>
                                        </p:tgtEl>
                                        <p:attrNameLst>
                                          <p:attrName>style.visibility</p:attrName>
                                        </p:attrNameLst>
                                      </p:cBhvr>
                                      <p:to>
                                        <p:strVal val="visible"/>
                                      </p:to>
                                    </p:set>
                                    <p:animEffect transition="in" filter="fade">
                                      <p:cBhvr>
                                        <p:cTn id="33" dur="500"/>
                                        <p:tgtEl>
                                          <p:spTgt spid="14">
                                            <p:bg/>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4">
                                            <p:txEl>
                                              <p:pRg st="0" end="0"/>
                                            </p:txEl>
                                          </p:spTgt>
                                        </p:tgtEl>
                                        <p:attrNameLst>
                                          <p:attrName>style.visibility</p:attrName>
                                        </p:attrNameLst>
                                      </p:cBhvr>
                                      <p:to>
                                        <p:strVal val="visible"/>
                                      </p:to>
                                    </p:set>
                                    <p:animEffect transition="in" filter="fade">
                                      <p:cBhvr>
                                        <p:cTn id="36" dur="500"/>
                                        <p:tgtEl>
                                          <p:spTgt spid="14">
                                            <p:txEl>
                                              <p:pRg st="0" end="0"/>
                                            </p:txEl>
                                          </p:spTgt>
                                        </p:tgtEl>
                                      </p:cBhvr>
                                    </p:animEffect>
                                  </p:childTnLst>
                                </p:cTn>
                              </p:par>
                            </p:childTnLst>
                          </p:cTn>
                        </p:par>
                        <p:par>
                          <p:cTn id="37" fill="hold">
                            <p:stCondLst>
                              <p:cond delay="1500"/>
                            </p:stCondLst>
                            <p:childTnLst>
                              <p:par>
                                <p:cTn id="38" presetID="42" presetClass="entr" presetSubtype="0" fill="hold" grpId="0" nodeType="afterEffect">
                                  <p:stCondLst>
                                    <p:cond delay="0"/>
                                  </p:stCondLst>
                                  <p:childTnLst>
                                    <p:set>
                                      <p:cBhvr>
                                        <p:cTn id="39" dur="1" fill="hold">
                                          <p:stCondLst>
                                            <p:cond delay="0"/>
                                          </p:stCondLst>
                                        </p:cTn>
                                        <p:tgtEl>
                                          <p:spTgt spid="12">
                                            <p:txEl>
                                              <p:pRg st="0" end="0"/>
                                            </p:txEl>
                                          </p:spTgt>
                                        </p:tgtEl>
                                        <p:attrNameLst>
                                          <p:attrName>style.visibility</p:attrName>
                                        </p:attrNameLst>
                                      </p:cBhvr>
                                      <p:to>
                                        <p:strVal val="visible"/>
                                      </p:to>
                                    </p:set>
                                    <p:animEffect transition="in" filter="fade">
                                      <p:cBhvr>
                                        <p:cTn id="40" dur="500"/>
                                        <p:tgtEl>
                                          <p:spTgt spid="12">
                                            <p:txEl>
                                              <p:pRg st="0" end="0"/>
                                            </p:txEl>
                                          </p:spTgt>
                                        </p:tgtEl>
                                      </p:cBhvr>
                                    </p:animEffect>
                                    <p:anim calcmode="lin" valueType="num">
                                      <p:cBhvr>
                                        <p:cTn id="41"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42" dur="500" fill="hold"/>
                                        <p:tgtEl>
                                          <p:spTgt spid="12">
                                            <p:txEl>
                                              <p:pRg st="0" end="0"/>
                                            </p:txEl>
                                          </p:spTgt>
                                        </p:tgtEl>
                                        <p:attrNameLst>
                                          <p:attrName>ppt_y</p:attrName>
                                        </p:attrNameLst>
                                      </p:cBhvr>
                                      <p:tavLst>
                                        <p:tav tm="0">
                                          <p:val>
                                            <p:strVal val="#ppt_y+.1"/>
                                          </p:val>
                                        </p:tav>
                                        <p:tav tm="100000">
                                          <p:val>
                                            <p:strVal val="#ppt_y"/>
                                          </p:val>
                                        </p:tav>
                                      </p:tavLst>
                                    </p:anim>
                                  </p:childTnLst>
                                </p:cTn>
                              </p:par>
                            </p:childTnLst>
                          </p:cTn>
                        </p:par>
                        <p:par>
                          <p:cTn id="43" fill="hold">
                            <p:stCondLst>
                              <p:cond delay="2000"/>
                            </p:stCondLst>
                            <p:childTnLst>
                              <p:par>
                                <p:cTn id="44" presetID="42" presetClass="entr" presetSubtype="0" fill="hold" grpId="0" nodeType="afterEffect">
                                  <p:stCondLst>
                                    <p:cond delay="0"/>
                                  </p:stCondLst>
                                  <p:childTnLst>
                                    <p:set>
                                      <p:cBhvr>
                                        <p:cTn id="45" dur="1" fill="hold">
                                          <p:stCondLst>
                                            <p:cond delay="0"/>
                                          </p:stCondLst>
                                        </p:cTn>
                                        <p:tgtEl>
                                          <p:spTgt spid="13">
                                            <p:txEl>
                                              <p:pRg st="0" end="0"/>
                                            </p:txEl>
                                          </p:spTgt>
                                        </p:tgtEl>
                                        <p:attrNameLst>
                                          <p:attrName>style.visibility</p:attrName>
                                        </p:attrNameLst>
                                      </p:cBhvr>
                                      <p:to>
                                        <p:strVal val="visible"/>
                                      </p:to>
                                    </p:set>
                                    <p:animEffect transition="in" filter="fade">
                                      <p:cBhvr>
                                        <p:cTn id="46" dur="500"/>
                                        <p:tgtEl>
                                          <p:spTgt spid="13">
                                            <p:txEl>
                                              <p:pRg st="0" end="0"/>
                                            </p:txEl>
                                          </p:spTgt>
                                        </p:tgtEl>
                                      </p:cBhvr>
                                    </p:animEffect>
                                    <p:anim calcmode="lin" valueType="num">
                                      <p:cBhvr>
                                        <p:cTn id="47"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48" dur="5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2" grpId="0" build="p">
        <p:tmplLst>
          <p:tmpl lvl="1">
            <p:tnLst>
              <p:par>
                <p:cTn presetID="42"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anim calcmode="lin" valueType="num">
                      <p:cBhvr>
                        <p:cTn dur="500" fill="hold"/>
                        <p:tgtEl>
                          <p:spTgt spid="12"/>
                        </p:tgtEl>
                        <p:attrNameLst>
                          <p:attrName>ppt_x</p:attrName>
                        </p:attrNameLst>
                      </p:cBhvr>
                      <p:tavLst>
                        <p:tav tm="0">
                          <p:val>
                            <p:strVal val="#ppt_x"/>
                          </p:val>
                        </p:tav>
                        <p:tav tm="100000">
                          <p:val>
                            <p:strVal val="#ppt_x"/>
                          </p:val>
                        </p:tav>
                      </p:tavLst>
                    </p:anim>
                    <p:anim calcmode="lin" valueType="num">
                      <p:cBhvr>
                        <p:cTn dur="500" fill="hold"/>
                        <p:tgtEl>
                          <p:spTgt spid="12"/>
                        </p:tgtEl>
                        <p:attrNameLst>
                          <p:attrName>ppt_y</p:attrName>
                        </p:attrNameLst>
                      </p:cBhvr>
                      <p:tavLst>
                        <p:tav tm="0">
                          <p:val>
                            <p:strVal val="#ppt_y+.1"/>
                          </p:val>
                        </p:tav>
                        <p:tav tm="100000">
                          <p:val>
                            <p:strVal val="#ppt_y"/>
                          </p:val>
                        </p:tav>
                      </p:tavLst>
                    </p:anim>
                  </p:childTnLst>
                </p:cTn>
              </p:par>
            </p:tnLst>
          </p:tmpl>
        </p:tmplLst>
      </p:bldP>
      <p:bldP spid="13" grpId="0" build="allAtOnce"/>
      <p:bldP spid="9" grpId="0"/>
      <p:bldP spid="14" grpId="0" build="allAtOnce" animBg="1">
        <p:tmplLst>
          <p:tmpl>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Lst>
  </p:timing>
  <p:hf hd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 Image - 1 Column - Vertical - Caption - Skill">
    <p:spTree>
      <p:nvGrpSpPr>
        <p:cNvPr id="1" name=""/>
        <p:cNvGrpSpPr/>
        <p:nvPr/>
      </p:nvGrpSpPr>
      <p:grpSpPr>
        <a:xfrm>
          <a:off x="0" y="0"/>
          <a:ext cx="0" cy="0"/>
          <a:chOff x="0" y="0"/>
          <a:chExt cx="0" cy="0"/>
        </a:xfrm>
      </p:grpSpPr>
      <p:sp>
        <p:nvSpPr>
          <p:cNvPr id="17" name="正方形/長方形 16"/>
          <p:cNvSpPr/>
          <p:nvPr userDrawn="1"/>
        </p:nvSpPr>
        <p:spPr>
          <a:xfrm>
            <a:off x="-12033" y="2839453"/>
            <a:ext cx="8554453" cy="5702968"/>
          </a:xfrm>
          <a:prstGeom prst="rect">
            <a:avLst/>
          </a:prstGeom>
          <a:gradFill flip="none" rotWithShape="1">
            <a:gsLst>
              <a:gs pos="0">
                <a:srgbClr val="002060"/>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15" name="図 14"/>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1330302" y="8540046"/>
            <a:ext cx="7368696" cy="596833"/>
          </a:xfrm>
          <a:prstGeom prst="rect">
            <a:avLst/>
          </a:prstGeom>
        </p:spPr>
      </p:pic>
      <p:pic>
        <p:nvPicPr>
          <p:cNvPr id="6" name="図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‹N°›</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2" name="テキスト プレースホルダー 11"/>
          <p:cNvSpPr>
            <a:spLocks noGrp="1"/>
          </p:cNvSpPr>
          <p:nvPr>
            <p:ph type="body" sz="quarter" idx="14" hasCustomPrompt="1"/>
          </p:nvPr>
        </p:nvSpPr>
        <p:spPr>
          <a:xfrm>
            <a:off x="8869420" y="2743197"/>
            <a:ext cx="8361623" cy="756363"/>
          </a:xfrm>
        </p:spPr>
        <p:txBody>
          <a:bodyPr anchor="b">
            <a:normAutofit/>
          </a:bodyPr>
          <a:lstStyle>
            <a:lvl1pPr algn="l">
              <a:defRPr sz="3600" baseline="0">
                <a:solidFill>
                  <a:srgbClr val="3A75FB"/>
                </a:solidFill>
              </a:defRPr>
            </a:lvl1pPr>
          </a:lstStyle>
          <a:p>
            <a:pPr lvl="0"/>
            <a:r>
              <a:rPr lang="en-US" dirty="0" smtClean="0"/>
              <a:t>Text Here</a:t>
            </a:r>
            <a:endParaRPr lang="en-US" dirty="0"/>
          </a:p>
        </p:txBody>
      </p:sp>
      <p:sp>
        <p:nvSpPr>
          <p:cNvPr id="13" name="テキスト プレースホルダー 11"/>
          <p:cNvSpPr>
            <a:spLocks noGrp="1"/>
          </p:cNvSpPr>
          <p:nvPr>
            <p:ph type="body" sz="quarter" idx="15" hasCustomPrompt="1"/>
          </p:nvPr>
        </p:nvSpPr>
        <p:spPr>
          <a:xfrm>
            <a:off x="8875268" y="3533705"/>
            <a:ext cx="8383733" cy="1531781"/>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endParaRPr lang="en-US" dirty="0"/>
          </a:p>
        </p:txBody>
      </p:sp>
      <p:sp>
        <p:nvSpPr>
          <p:cNvPr id="9" name="図プレースホルダー 8"/>
          <p:cNvSpPr>
            <a:spLocks noGrp="1"/>
          </p:cNvSpPr>
          <p:nvPr>
            <p:ph type="pic" sz="quarter" idx="16" hasCustomPrompt="1"/>
          </p:nvPr>
        </p:nvSpPr>
        <p:spPr>
          <a:xfrm>
            <a:off x="-12033" y="2952750"/>
            <a:ext cx="8446170" cy="5481387"/>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
        <p:nvSpPr>
          <p:cNvPr id="14" name="テキスト プレースホルダー 11"/>
          <p:cNvSpPr>
            <a:spLocks noGrp="1"/>
          </p:cNvSpPr>
          <p:nvPr>
            <p:ph type="body" sz="quarter" idx="17" hasCustomPrompt="1"/>
          </p:nvPr>
        </p:nvSpPr>
        <p:spPr>
          <a:xfrm>
            <a:off x="-12033" y="7904746"/>
            <a:ext cx="8446170" cy="539046"/>
          </a:xfrm>
          <a:gradFill>
            <a:gsLst>
              <a:gs pos="0">
                <a:schemeClr val="tx2">
                  <a:lumMod val="75000"/>
                  <a:lumOff val="25000"/>
                  <a:alpha val="70000"/>
                </a:schemeClr>
              </a:gs>
              <a:gs pos="50000">
                <a:schemeClr val="bg1">
                  <a:lumMod val="25000"/>
                  <a:lumOff val="75000"/>
                  <a:alpha val="70000"/>
                </a:schemeClr>
              </a:gs>
              <a:gs pos="100000">
                <a:schemeClr val="bg1">
                  <a:lumMod val="10000"/>
                  <a:lumOff val="90000"/>
                  <a:alpha val="70000"/>
                </a:schemeClr>
              </a:gs>
            </a:gsLst>
            <a:lin ang="10800000" scaled="1"/>
          </a:gradFill>
        </p:spPr>
        <p:txBody>
          <a:bodyPr anchor="b">
            <a:normAutofit/>
          </a:bodyPr>
          <a:lstStyle>
            <a:lvl1pPr algn="ctr">
              <a:defRPr sz="2800" baseline="0">
                <a:solidFill>
                  <a:schemeClr val="tx1"/>
                </a:solidFill>
              </a:defRPr>
            </a:lvl1pPr>
          </a:lstStyle>
          <a:p>
            <a:pPr lvl="0"/>
            <a:r>
              <a:rPr lang="en-US" dirty="0" smtClean="0"/>
              <a:t>Text Here</a:t>
            </a:r>
            <a:endParaRPr lang="en-US" dirty="0"/>
          </a:p>
        </p:txBody>
      </p:sp>
    </p:spTree>
    <p:extLst>
      <p:ext uri="{BB962C8B-B14F-4D97-AF65-F5344CB8AC3E}">
        <p14:creationId xmlns:p14="http://schemas.microsoft.com/office/powerpoint/2010/main" val="745523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par>
                                <p:cTn id="18" presetID="22" presetClass="entr" presetSubtype="2"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right)">
                                      <p:cBhvr>
                                        <p:cTn id="20" dur="500"/>
                                        <p:tgtEl>
                                          <p:spTgt spid="7"/>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right)">
                                      <p:cBhvr>
                                        <p:cTn id="23" dur="500"/>
                                        <p:tgtEl>
                                          <p:spTgt spid="5"/>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par>
                                <p:cTn id="27" presetID="10"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par>
                          <p:cTn id="30" fill="hold">
                            <p:stCondLst>
                              <p:cond delay="1000"/>
                            </p:stCondLst>
                            <p:childTnLst>
                              <p:par>
                                <p:cTn id="31" presetID="42" presetClass="entr" presetSubtype="0" fill="hold" grpId="0" nodeType="afterEffect">
                                  <p:stCondLst>
                                    <p:cond delay="0"/>
                                  </p:stCondLst>
                                  <p:childTnLst>
                                    <p:set>
                                      <p:cBhvr>
                                        <p:cTn id="32" dur="1" fill="hold">
                                          <p:stCondLst>
                                            <p:cond delay="0"/>
                                          </p:stCondLst>
                                        </p:cTn>
                                        <p:tgtEl>
                                          <p:spTgt spid="12">
                                            <p:txEl>
                                              <p:pRg st="0" end="0"/>
                                            </p:txEl>
                                          </p:spTgt>
                                        </p:tgtEl>
                                        <p:attrNameLst>
                                          <p:attrName>style.visibility</p:attrName>
                                        </p:attrNameLst>
                                      </p:cBhvr>
                                      <p:to>
                                        <p:strVal val="visible"/>
                                      </p:to>
                                    </p:set>
                                    <p:animEffect transition="in" filter="fade">
                                      <p:cBhvr>
                                        <p:cTn id="33" dur="500"/>
                                        <p:tgtEl>
                                          <p:spTgt spid="12">
                                            <p:txEl>
                                              <p:pRg st="0" end="0"/>
                                            </p:txEl>
                                          </p:spTgt>
                                        </p:tgtEl>
                                      </p:cBhvr>
                                    </p:animEffect>
                                    <p:anim calcmode="lin" valueType="num">
                                      <p:cBhvr>
                                        <p:cTn id="34"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35" dur="500" fill="hold"/>
                                        <p:tgtEl>
                                          <p:spTgt spid="12">
                                            <p:txEl>
                                              <p:pRg st="0" end="0"/>
                                            </p:txEl>
                                          </p:spTgt>
                                        </p:tgtEl>
                                        <p:attrNameLst>
                                          <p:attrName>ppt_y</p:attrName>
                                        </p:attrNameLst>
                                      </p:cBhvr>
                                      <p:tavLst>
                                        <p:tav tm="0">
                                          <p:val>
                                            <p:strVal val="#ppt_y+.1"/>
                                          </p:val>
                                        </p:tav>
                                        <p:tav tm="100000">
                                          <p:val>
                                            <p:strVal val="#ppt_y"/>
                                          </p:val>
                                        </p:tav>
                                      </p:tavLst>
                                    </p:anim>
                                  </p:childTnLst>
                                </p:cTn>
                              </p:par>
                            </p:childTnLst>
                          </p:cTn>
                        </p:par>
                        <p:par>
                          <p:cTn id="36" fill="hold">
                            <p:stCondLst>
                              <p:cond delay="1500"/>
                            </p:stCondLst>
                            <p:childTnLst>
                              <p:par>
                                <p:cTn id="37" presetID="42" presetClass="entr" presetSubtype="0" fill="hold" grpId="0" nodeType="afterEffect">
                                  <p:stCondLst>
                                    <p:cond delay="0"/>
                                  </p:stCondLst>
                                  <p:childTnLst>
                                    <p:set>
                                      <p:cBhvr>
                                        <p:cTn id="38" dur="1" fill="hold">
                                          <p:stCondLst>
                                            <p:cond delay="0"/>
                                          </p:stCondLst>
                                        </p:cTn>
                                        <p:tgtEl>
                                          <p:spTgt spid="13">
                                            <p:txEl>
                                              <p:pRg st="0" end="0"/>
                                            </p:txEl>
                                          </p:spTgt>
                                        </p:tgtEl>
                                        <p:attrNameLst>
                                          <p:attrName>style.visibility</p:attrName>
                                        </p:attrNameLst>
                                      </p:cBhvr>
                                      <p:to>
                                        <p:strVal val="visible"/>
                                      </p:to>
                                    </p:set>
                                    <p:animEffect transition="in" filter="fade">
                                      <p:cBhvr>
                                        <p:cTn id="39" dur="500"/>
                                        <p:tgtEl>
                                          <p:spTgt spid="13">
                                            <p:txEl>
                                              <p:pRg st="0" end="0"/>
                                            </p:txEl>
                                          </p:spTgt>
                                        </p:tgtEl>
                                      </p:cBhvr>
                                    </p:animEffect>
                                    <p:anim calcmode="lin" valueType="num">
                                      <p:cBhvr>
                                        <p:cTn id="40"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par>
                          <p:cTn id="42" fill="hold">
                            <p:stCondLst>
                              <p:cond delay="2000"/>
                            </p:stCondLst>
                            <p:childTnLst>
                              <p:par>
                                <p:cTn id="43" presetID="42" presetClass="entr" presetSubtype="0" fill="hold" grpId="0" nodeType="afterEffect">
                                  <p:stCondLst>
                                    <p:cond delay="0"/>
                                  </p:stCondLst>
                                  <p:childTnLst>
                                    <p:set>
                                      <p:cBhvr>
                                        <p:cTn id="44" dur="1" fill="hold">
                                          <p:stCondLst>
                                            <p:cond delay="0"/>
                                          </p:stCondLst>
                                        </p:cTn>
                                        <p:tgtEl>
                                          <p:spTgt spid="14">
                                            <p:bg/>
                                          </p:spTgt>
                                        </p:tgtEl>
                                        <p:attrNameLst>
                                          <p:attrName>style.visibility</p:attrName>
                                        </p:attrNameLst>
                                      </p:cBhvr>
                                      <p:to>
                                        <p:strVal val="visible"/>
                                      </p:to>
                                    </p:set>
                                    <p:animEffect transition="in" filter="fade">
                                      <p:cBhvr>
                                        <p:cTn id="45" dur="500"/>
                                        <p:tgtEl>
                                          <p:spTgt spid="14">
                                            <p:bg/>
                                          </p:spTgt>
                                        </p:tgtEl>
                                      </p:cBhvr>
                                    </p:animEffect>
                                    <p:anim calcmode="lin" valueType="num">
                                      <p:cBhvr>
                                        <p:cTn id="46" dur="500" fill="hold"/>
                                        <p:tgtEl>
                                          <p:spTgt spid="14">
                                            <p:bg/>
                                          </p:spTgt>
                                        </p:tgtEl>
                                        <p:attrNameLst>
                                          <p:attrName>ppt_x</p:attrName>
                                        </p:attrNameLst>
                                      </p:cBhvr>
                                      <p:tavLst>
                                        <p:tav tm="0">
                                          <p:val>
                                            <p:strVal val="#ppt_x"/>
                                          </p:val>
                                        </p:tav>
                                        <p:tav tm="100000">
                                          <p:val>
                                            <p:strVal val="#ppt_x"/>
                                          </p:val>
                                        </p:tav>
                                      </p:tavLst>
                                    </p:anim>
                                    <p:anim calcmode="lin" valueType="num">
                                      <p:cBhvr>
                                        <p:cTn id="47" dur="500" fill="hold"/>
                                        <p:tgtEl>
                                          <p:spTgt spid="14">
                                            <p:bg/>
                                          </p:spTgt>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14">
                                            <p:txEl>
                                              <p:pRg st="0" end="0"/>
                                            </p:txEl>
                                          </p:spTgt>
                                        </p:tgtEl>
                                        <p:attrNameLst>
                                          <p:attrName>style.visibility</p:attrName>
                                        </p:attrNameLst>
                                      </p:cBhvr>
                                      <p:to>
                                        <p:strVal val="visible"/>
                                      </p:to>
                                    </p:set>
                                    <p:animEffect transition="in" filter="fade">
                                      <p:cBhvr>
                                        <p:cTn id="52" dur="500"/>
                                        <p:tgtEl>
                                          <p:spTgt spid="14">
                                            <p:txEl>
                                              <p:pRg st="0" end="0"/>
                                            </p:txEl>
                                          </p:spTgt>
                                        </p:tgtEl>
                                      </p:cBhvr>
                                    </p:animEffect>
                                    <p:anim calcmode="lin" valueType="num">
                                      <p:cBhvr>
                                        <p:cTn id="53"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54" dur="5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2" grpId="0" build="p">
        <p:tmplLst>
          <p:tmpl lvl="1">
            <p:tnLst>
              <p:par>
                <p:cTn presetID="42"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anim calcmode="lin" valueType="num">
                      <p:cBhvr>
                        <p:cTn dur="500" fill="hold"/>
                        <p:tgtEl>
                          <p:spTgt spid="12"/>
                        </p:tgtEl>
                        <p:attrNameLst>
                          <p:attrName>ppt_x</p:attrName>
                        </p:attrNameLst>
                      </p:cBhvr>
                      <p:tavLst>
                        <p:tav tm="0">
                          <p:val>
                            <p:strVal val="#ppt_x"/>
                          </p:val>
                        </p:tav>
                        <p:tav tm="100000">
                          <p:val>
                            <p:strVal val="#ppt_x"/>
                          </p:val>
                        </p:tav>
                      </p:tavLst>
                    </p:anim>
                    <p:anim calcmode="lin" valueType="num">
                      <p:cBhvr>
                        <p:cTn dur="500" fill="hold"/>
                        <p:tgtEl>
                          <p:spTgt spid="12"/>
                        </p:tgtEl>
                        <p:attrNameLst>
                          <p:attrName>ppt_y</p:attrName>
                        </p:attrNameLst>
                      </p:cBhvr>
                      <p:tavLst>
                        <p:tav tm="0">
                          <p:val>
                            <p:strVal val="#ppt_y+.1"/>
                          </p:val>
                        </p:tav>
                        <p:tav tm="100000">
                          <p:val>
                            <p:strVal val="#ppt_y"/>
                          </p:val>
                        </p:tav>
                      </p:tavLst>
                    </p:anim>
                  </p:childTnLst>
                </p:cTn>
              </p:par>
            </p:tnLst>
          </p:tmpl>
        </p:tmplLst>
      </p:bldP>
      <p:bldP spid="13" grpId="0" build="p">
        <p:tmplLst>
          <p:tmpl lvl="1">
            <p:tnLst>
              <p:par>
                <p:cTn presetID="42"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anim calcmode="lin" valueType="num">
                      <p:cBhvr>
                        <p:cTn dur="500" fill="hold"/>
                        <p:tgtEl>
                          <p:spTgt spid="13"/>
                        </p:tgtEl>
                        <p:attrNameLst>
                          <p:attrName>ppt_x</p:attrName>
                        </p:attrNameLst>
                      </p:cBhvr>
                      <p:tavLst>
                        <p:tav tm="0">
                          <p:val>
                            <p:strVal val="#ppt_x"/>
                          </p:val>
                        </p:tav>
                        <p:tav tm="100000">
                          <p:val>
                            <p:strVal val="#ppt_x"/>
                          </p:val>
                        </p:tav>
                      </p:tavLst>
                    </p:anim>
                    <p:anim calcmode="lin" valueType="num">
                      <p:cBhvr>
                        <p:cTn dur="500" fill="hold"/>
                        <p:tgtEl>
                          <p:spTgt spid="13"/>
                        </p:tgtEl>
                        <p:attrNameLst>
                          <p:attrName>ppt_y</p:attrName>
                        </p:attrNameLst>
                      </p:cBhvr>
                      <p:tavLst>
                        <p:tav tm="0">
                          <p:val>
                            <p:strVal val="#ppt_y+.1"/>
                          </p:val>
                        </p:tav>
                        <p:tav tm="100000">
                          <p:val>
                            <p:strVal val="#ppt_y"/>
                          </p:val>
                        </p:tav>
                      </p:tavLst>
                    </p:anim>
                  </p:childTnLst>
                </p:cTn>
              </p:par>
            </p:tnLst>
          </p:tmpl>
        </p:tmplLst>
      </p:bldP>
      <p:bldP spid="9" grpId="0"/>
      <p:bldP spid="14" grpId="0" build="p" animBg="1">
        <p:tmplLst>
          <p:tmpl lvl="1">
            <p:tnLst>
              <p:par>
                <p:cTn presetID="42" presetClass="entr" presetSubtype="0" fill="hold" nodeType="click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anim calcmode="lin" valueType="num">
                      <p:cBhvr>
                        <p:cTn dur="500" fill="hold"/>
                        <p:tgtEl>
                          <p:spTgt spid="14"/>
                        </p:tgtEl>
                        <p:attrNameLst>
                          <p:attrName>ppt_x</p:attrName>
                        </p:attrNameLst>
                      </p:cBhvr>
                      <p:tavLst>
                        <p:tav tm="0">
                          <p:val>
                            <p:strVal val="#ppt_x"/>
                          </p:val>
                        </p:tav>
                        <p:tav tm="100000">
                          <p:val>
                            <p:strVal val="#ppt_x"/>
                          </p:val>
                        </p:tav>
                      </p:tavLst>
                    </p:anim>
                    <p:anim calcmode="lin" valueType="num">
                      <p:cBhvr>
                        <p:cTn dur="500" fill="hold"/>
                        <p:tgtEl>
                          <p:spTgt spid="14"/>
                        </p:tgtEl>
                        <p:attrNameLst>
                          <p:attrName>ppt_y</p:attrName>
                        </p:attrNameLst>
                      </p:cBhvr>
                      <p:tavLst>
                        <p:tav tm="0">
                          <p:val>
                            <p:strVal val="#ppt_y+.1"/>
                          </p:val>
                        </p:tav>
                        <p:tav tm="100000">
                          <p:val>
                            <p:strVal val="#ppt_y"/>
                          </p:val>
                        </p:tav>
                      </p:tavLst>
                    </p:anim>
                  </p:childTnLst>
                </p:cTn>
              </p:par>
            </p:tnLst>
          </p:tmpl>
        </p:tmplLst>
      </p:bldP>
    </p:bldLst>
  </p:timing>
  <p:hf hd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o Image - 1 Column - Vertical">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‹N°›</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2" name="テキスト プレースホルダー 11"/>
          <p:cNvSpPr>
            <a:spLocks noGrp="1"/>
          </p:cNvSpPr>
          <p:nvPr>
            <p:ph type="body" sz="quarter" idx="14" hasCustomPrompt="1"/>
          </p:nvPr>
        </p:nvSpPr>
        <p:spPr>
          <a:xfrm>
            <a:off x="8863702" y="2743197"/>
            <a:ext cx="8361623" cy="756363"/>
          </a:xfrm>
        </p:spPr>
        <p:txBody>
          <a:bodyPr anchor="b">
            <a:normAutofit/>
          </a:bodyPr>
          <a:lstStyle>
            <a:lvl1pPr algn="l">
              <a:defRPr sz="3600" baseline="0">
                <a:solidFill>
                  <a:srgbClr val="3A75FB"/>
                </a:solidFill>
              </a:defRPr>
            </a:lvl1pPr>
          </a:lstStyle>
          <a:p>
            <a:pPr lvl="0"/>
            <a:r>
              <a:rPr lang="en-US" dirty="0" smtClean="0"/>
              <a:t>Text Here</a:t>
            </a:r>
            <a:endParaRPr lang="en-US" dirty="0"/>
          </a:p>
        </p:txBody>
      </p:sp>
      <p:sp>
        <p:nvSpPr>
          <p:cNvPr id="13" name="テキスト プレースホルダー 11"/>
          <p:cNvSpPr>
            <a:spLocks noGrp="1"/>
          </p:cNvSpPr>
          <p:nvPr>
            <p:ph type="body" sz="quarter" idx="15" hasCustomPrompt="1"/>
          </p:nvPr>
        </p:nvSpPr>
        <p:spPr>
          <a:xfrm>
            <a:off x="8869550" y="3533705"/>
            <a:ext cx="8383733" cy="4922117"/>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endParaRPr lang="en-US" dirty="0"/>
          </a:p>
        </p:txBody>
      </p:sp>
    </p:spTree>
    <p:extLst>
      <p:ext uri="{BB962C8B-B14F-4D97-AF65-F5344CB8AC3E}">
        <p14:creationId xmlns:p14="http://schemas.microsoft.com/office/powerpoint/2010/main" val="3904943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42" presetClass="entr" presetSubtype="0" fill="hold" grpId="0" nodeType="after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animEffect transition="in" filter="fade">
                                      <p:cBhvr>
                                        <p:cTn id="23" dur="500"/>
                                        <p:tgtEl>
                                          <p:spTgt spid="12">
                                            <p:txEl>
                                              <p:pRg st="0" end="0"/>
                                            </p:txEl>
                                          </p:spTgt>
                                        </p:tgtEl>
                                      </p:cBhvr>
                                    </p:animEffect>
                                    <p:anim calcmode="lin" valueType="num">
                                      <p:cBhvr>
                                        <p:cTn id="24"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25" dur="500" fill="hold"/>
                                        <p:tgtEl>
                                          <p:spTgt spid="12">
                                            <p:txEl>
                                              <p:pRg st="0" end="0"/>
                                            </p:txEl>
                                          </p:spTgt>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42" presetClass="entr" presetSubtype="0" fill="hold" grpId="0" nodeType="afterEffect">
                                  <p:stCondLst>
                                    <p:cond delay="0"/>
                                  </p:stCondLst>
                                  <p:childTnLst>
                                    <p:set>
                                      <p:cBhvr>
                                        <p:cTn id="28" dur="1" fill="hold">
                                          <p:stCondLst>
                                            <p:cond delay="0"/>
                                          </p:stCondLst>
                                        </p:cTn>
                                        <p:tgtEl>
                                          <p:spTgt spid="13">
                                            <p:txEl>
                                              <p:pRg st="0" end="0"/>
                                            </p:txEl>
                                          </p:spTgt>
                                        </p:tgtEl>
                                        <p:attrNameLst>
                                          <p:attrName>style.visibility</p:attrName>
                                        </p:attrNameLst>
                                      </p:cBhvr>
                                      <p:to>
                                        <p:strVal val="visible"/>
                                      </p:to>
                                    </p:set>
                                    <p:animEffect transition="in" filter="fade">
                                      <p:cBhvr>
                                        <p:cTn id="29" dur="500"/>
                                        <p:tgtEl>
                                          <p:spTgt spid="13">
                                            <p:txEl>
                                              <p:pRg st="0" end="0"/>
                                            </p:txEl>
                                          </p:spTgt>
                                        </p:tgtEl>
                                      </p:cBhvr>
                                    </p:animEffect>
                                    <p:anim calcmode="lin" valueType="num">
                                      <p:cBhvr>
                                        <p:cTn id="30"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2" grpId="0" build="p">
        <p:tmplLst>
          <p:tmpl lvl="1">
            <p:tnLst>
              <p:par>
                <p:cTn presetID="42"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anim calcmode="lin" valueType="num">
                      <p:cBhvr>
                        <p:cTn dur="500" fill="hold"/>
                        <p:tgtEl>
                          <p:spTgt spid="12"/>
                        </p:tgtEl>
                        <p:attrNameLst>
                          <p:attrName>ppt_x</p:attrName>
                        </p:attrNameLst>
                      </p:cBhvr>
                      <p:tavLst>
                        <p:tav tm="0">
                          <p:val>
                            <p:strVal val="#ppt_x"/>
                          </p:val>
                        </p:tav>
                        <p:tav tm="100000">
                          <p:val>
                            <p:strVal val="#ppt_x"/>
                          </p:val>
                        </p:tav>
                      </p:tavLst>
                    </p:anim>
                    <p:anim calcmode="lin" valueType="num">
                      <p:cBhvr>
                        <p:cTn dur="500" fill="hold"/>
                        <p:tgtEl>
                          <p:spTgt spid="12"/>
                        </p:tgtEl>
                        <p:attrNameLst>
                          <p:attrName>ppt_y</p:attrName>
                        </p:attrNameLst>
                      </p:cBhvr>
                      <p:tavLst>
                        <p:tav tm="0">
                          <p:val>
                            <p:strVal val="#ppt_y+.1"/>
                          </p:val>
                        </p:tav>
                        <p:tav tm="100000">
                          <p:val>
                            <p:strVal val="#ppt_y"/>
                          </p:val>
                        </p:tav>
                      </p:tavLst>
                    </p:anim>
                  </p:childTnLst>
                </p:cTn>
              </p:par>
            </p:tnLst>
          </p:tmpl>
        </p:tmplLst>
      </p:bldP>
      <p:bldP spid="13" grpId="0" build="allAtOnce"/>
    </p:bldLst>
  </p:timing>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14935199" y="4588894"/>
            <a:ext cx="3513221" cy="2173513"/>
          </a:xfrm>
          <a:prstGeom prst="rect">
            <a:avLst/>
          </a:prstGeom>
        </p:spPr>
      </p:pic>
      <p:sp>
        <p:nvSpPr>
          <p:cNvPr id="3" name="Title 1"/>
          <p:cNvSpPr>
            <a:spLocks noGrp="1"/>
          </p:cNvSpPr>
          <p:nvPr>
            <p:ph type="ctrTitle" hasCustomPrompt="1"/>
          </p:nvPr>
        </p:nvSpPr>
        <p:spPr>
          <a:xfrm>
            <a:off x="1220389" y="4970958"/>
            <a:ext cx="13714810" cy="1409384"/>
          </a:xfrm>
        </p:spPr>
        <p:txBody>
          <a:bodyPr anchor="b">
            <a:normAutofit/>
          </a:bodyPr>
          <a:lstStyle>
            <a:lvl1pPr algn="l">
              <a:defRPr sz="8000">
                <a:solidFill>
                  <a:schemeClr val="tx1"/>
                </a:solidFill>
              </a:defRPr>
            </a:lvl1pPr>
          </a:lstStyle>
          <a:p>
            <a:r>
              <a:rPr lang="en-US" altLang="ja-JP" dirty="0" smtClean="0"/>
              <a:t>Master Title</a:t>
            </a:r>
            <a:endParaRPr lang="en-US" dirty="0"/>
          </a:p>
        </p:txBody>
      </p:sp>
      <p:sp>
        <p:nvSpPr>
          <p:cNvPr id="4" name="Subtitle 2"/>
          <p:cNvSpPr>
            <a:spLocks noGrp="1"/>
          </p:cNvSpPr>
          <p:nvPr>
            <p:ph type="subTitle" idx="1" hasCustomPrompt="1"/>
          </p:nvPr>
        </p:nvSpPr>
        <p:spPr>
          <a:xfrm>
            <a:off x="1220389" y="6464525"/>
            <a:ext cx="13714810" cy="595763"/>
          </a:xfrm>
        </p:spPr>
        <p:txBody>
          <a:bodyPr>
            <a:normAutofit/>
          </a:bodyPr>
          <a:lstStyle>
            <a:lvl1pPr marL="0" indent="0" algn="l">
              <a:buNone/>
              <a:defRPr sz="2400" baseline="0">
                <a:solidFill>
                  <a:schemeClr val="tx1"/>
                </a:solidFill>
                <a:latin typeface="+mn-lt"/>
              </a:defRPr>
            </a:lvl1pPr>
            <a:lvl2pPr marL="685754" indent="0" algn="ctr">
              <a:buNone/>
              <a:defRPr sz="3000"/>
            </a:lvl2pPr>
            <a:lvl3pPr marL="1371509" indent="0" algn="ctr">
              <a:buNone/>
              <a:defRPr sz="2700"/>
            </a:lvl3pPr>
            <a:lvl4pPr marL="2057263" indent="0" algn="ctr">
              <a:buNone/>
              <a:defRPr sz="2400"/>
            </a:lvl4pPr>
            <a:lvl5pPr marL="2743017" indent="0" algn="ctr">
              <a:buNone/>
              <a:defRPr sz="2400"/>
            </a:lvl5pPr>
            <a:lvl6pPr marL="3428771" indent="0" algn="ctr">
              <a:buNone/>
              <a:defRPr sz="2400"/>
            </a:lvl6pPr>
            <a:lvl7pPr marL="4114526" indent="0" algn="ctr">
              <a:buNone/>
              <a:defRPr sz="2400"/>
            </a:lvl7pPr>
            <a:lvl8pPr marL="4800280" indent="0" algn="ctr">
              <a:buNone/>
              <a:defRPr sz="2400"/>
            </a:lvl8pPr>
            <a:lvl9pPr marL="5486034" indent="0" algn="ctr">
              <a:buNone/>
              <a:defRPr sz="2400"/>
            </a:lvl9pPr>
          </a:lstStyle>
          <a:p>
            <a:r>
              <a:rPr lang="en-US" dirty="0" smtClean="0"/>
              <a:t>Master Subtitle</a:t>
            </a:r>
            <a:endParaRPr lang="en-US" dirty="0"/>
          </a:p>
        </p:txBody>
      </p:sp>
      <p:sp>
        <p:nvSpPr>
          <p:cNvPr id="5" name="テキスト プレースホルダー 11"/>
          <p:cNvSpPr>
            <a:spLocks noGrp="1"/>
          </p:cNvSpPr>
          <p:nvPr>
            <p:ph type="body" sz="quarter" idx="14" hasCustomPrompt="1"/>
          </p:nvPr>
        </p:nvSpPr>
        <p:spPr>
          <a:xfrm>
            <a:off x="15094202" y="5344489"/>
            <a:ext cx="2874961" cy="662321"/>
          </a:xfrm>
        </p:spPr>
        <p:txBody>
          <a:bodyPr/>
          <a:lstStyle>
            <a:lvl1pPr algn="r">
              <a:defRPr baseline="0">
                <a:solidFill>
                  <a:schemeClr val="accent1"/>
                </a:solidFill>
                <a:latin typeface="Aileron Thin" pitchFamily="50" charset="0"/>
              </a:defRPr>
            </a:lvl1pPr>
          </a:lstStyle>
          <a:p>
            <a:pPr lvl="0"/>
            <a:r>
              <a:rPr lang="en-US" dirty="0" smtClean="0"/>
              <a:t>Section 00</a:t>
            </a:r>
            <a:endParaRPr lang="en-US" dirty="0"/>
          </a:p>
        </p:txBody>
      </p:sp>
    </p:spTree>
    <p:extLst>
      <p:ext uri="{BB962C8B-B14F-4D97-AF65-F5344CB8AC3E}">
        <p14:creationId xmlns:p14="http://schemas.microsoft.com/office/powerpoint/2010/main" val="3916418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25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2" dur="25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250"/>
                            </p:stCondLst>
                            <p:childTnLst>
                              <p:par>
                                <p:cTn id="14" presetID="42" presetClass="entr" presetSubtype="0"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750"/>
                                        <p:tgtEl>
                                          <p:spTgt spid="3"/>
                                        </p:tgtEl>
                                      </p:cBhvr>
                                    </p:animEffect>
                                    <p:anim calcmode="lin" valueType="num">
                                      <p:cBhvr>
                                        <p:cTn id="17" dur="750" fill="hold"/>
                                        <p:tgtEl>
                                          <p:spTgt spid="3"/>
                                        </p:tgtEl>
                                        <p:attrNameLst>
                                          <p:attrName>ppt_x</p:attrName>
                                        </p:attrNameLst>
                                      </p:cBhvr>
                                      <p:tavLst>
                                        <p:tav tm="0">
                                          <p:val>
                                            <p:strVal val="#ppt_x"/>
                                          </p:val>
                                        </p:tav>
                                        <p:tav tm="100000">
                                          <p:val>
                                            <p:strVal val="#ppt_x"/>
                                          </p:val>
                                        </p:tav>
                                      </p:tavLst>
                                    </p:anim>
                                    <p:anim calcmode="lin" valueType="num">
                                      <p:cBhvr>
                                        <p:cTn id="18" dur="750" fill="hold"/>
                                        <p:tgtEl>
                                          <p:spTgt spid="3"/>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750"/>
                                        <p:tgtEl>
                                          <p:spTgt spid="4">
                                            <p:txEl>
                                              <p:pRg st="0" end="0"/>
                                            </p:txEl>
                                          </p:spTgt>
                                        </p:tgtEl>
                                      </p:cBhvr>
                                    </p:animEffect>
                                    <p:anim calcmode="lin" valueType="num">
                                      <p:cBhvr>
                                        <p:cTn id="22" dur="75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3" dur="75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tmplLst>
          <p:tmpl lvl="1">
            <p:tnLst>
              <p:par>
                <p:cTn presetID="42" presetClass="entr" presetSubtype="0" fill="hold" nodeType="with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750"/>
                        <p:tgtEl>
                          <p:spTgt spid="4"/>
                        </p:tgtEl>
                      </p:cBhvr>
                    </p:animEffect>
                    <p:anim calcmode="lin" valueType="num">
                      <p:cBhvr>
                        <p:cTn dur="750" fill="hold"/>
                        <p:tgtEl>
                          <p:spTgt spid="4"/>
                        </p:tgtEl>
                        <p:attrNameLst>
                          <p:attrName>ppt_x</p:attrName>
                        </p:attrNameLst>
                      </p:cBhvr>
                      <p:tavLst>
                        <p:tav tm="0">
                          <p:val>
                            <p:strVal val="#ppt_x"/>
                          </p:val>
                        </p:tav>
                        <p:tav tm="100000">
                          <p:val>
                            <p:strVal val="#ppt_x"/>
                          </p:val>
                        </p:tav>
                      </p:tavLst>
                    </p:anim>
                    <p:anim calcmode="lin" valueType="num">
                      <p:cBhvr>
                        <p:cTn dur="750" fill="hold"/>
                        <p:tgtEl>
                          <p:spTgt spid="4"/>
                        </p:tgtEl>
                        <p:attrNameLst>
                          <p:attrName>ppt_y</p:attrName>
                        </p:attrNameLst>
                      </p:cBhvr>
                      <p:tavLst>
                        <p:tav tm="0">
                          <p:val>
                            <p:strVal val="#ppt_y+.1"/>
                          </p:val>
                        </p:tav>
                        <p:tav tm="100000">
                          <p:val>
                            <p:strVal val="#ppt_y"/>
                          </p:val>
                        </p:tav>
                      </p:tavLst>
                    </p:anim>
                  </p:childTnLst>
                </p:cTn>
              </p:par>
            </p:tnLst>
          </p:tmpl>
        </p:tmplLst>
      </p:bldP>
      <p:bldP spid="5" grpId="0" build="p">
        <p:tmplLst>
          <p:tmpl lvl="1">
            <p:tnLst>
              <p:par>
                <p:cTn presetID="2" presetClass="entr" presetSubtype="8" fill="hold" nodeType="with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250" fill="hold"/>
                        <p:tgtEl>
                          <p:spTgt spid="5"/>
                        </p:tgtEl>
                        <p:attrNameLst>
                          <p:attrName>ppt_x</p:attrName>
                        </p:attrNameLst>
                      </p:cBhvr>
                      <p:tavLst>
                        <p:tav tm="0">
                          <p:val>
                            <p:strVal val="0-#ppt_w/2"/>
                          </p:val>
                        </p:tav>
                        <p:tav tm="100000">
                          <p:val>
                            <p:strVal val="#ppt_x"/>
                          </p:val>
                        </p:tav>
                      </p:tavLst>
                    </p:anim>
                    <p:anim calcmode="lin" valueType="num">
                      <p:cBhvr additive="base">
                        <p:cTn dur="250" fill="hold"/>
                        <p:tgtEl>
                          <p:spTgt spid="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pic>
        <p:nvPicPr>
          <p:cNvPr id="25" name="図 24"/>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flipH="1">
            <a:off x="711792" y="6801141"/>
            <a:ext cx="5198574" cy="421062"/>
          </a:xfrm>
          <a:prstGeom prst="rect">
            <a:avLst/>
          </a:prstGeom>
        </p:spPr>
      </p:pic>
      <p:pic>
        <p:nvPicPr>
          <p:cNvPr id="32" name="図 31"/>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flipH="1">
            <a:off x="6559630" y="6813190"/>
            <a:ext cx="5198574" cy="421062"/>
          </a:xfrm>
          <a:prstGeom prst="rect">
            <a:avLst/>
          </a:prstGeom>
        </p:spPr>
      </p:pic>
      <p:pic>
        <p:nvPicPr>
          <p:cNvPr id="33" name="図 32"/>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flipH="1">
            <a:off x="12417263" y="6813190"/>
            <a:ext cx="5198574" cy="421062"/>
          </a:xfrm>
          <a:prstGeom prst="rect">
            <a:avLst/>
          </a:prstGeom>
        </p:spPr>
      </p:pic>
      <p:pic>
        <p:nvPicPr>
          <p:cNvPr id="15" name="図 14"/>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747650" y="6823552"/>
            <a:ext cx="5198574" cy="421062"/>
          </a:xfrm>
          <a:prstGeom prst="rect">
            <a:avLst/>
          </a:prstGeom>
        </p:spPr>
      </p:pic>
      <p:sp>
        <p:nvSpPr>
          <p:cNvPr id="16" name="正方形/長方形 15"/>
          <p:cNvSpPr>
            <a:spLocks/>
          </p:cNvSpPr>
          <p:nvPr userDrawn="1"/>
        </p:nvSpPr>
        <p:spPr>
          <a:xfrm>
            <a:off x="747650" y="2863551"/>
            <a:ext cx="5040000" cy="3960000"/>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6" name="図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‹N°›</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3" name="テキスト プレースホルダー 11"/>
          <p:cNvSpPr>
            <a:spLocks noGrp="1"/>
          </p:cNvSpPr>
          <p:nvPr>
            <p:ph type="body" sz="quarter" idx="15" hasCustomPrompt="1"/>
          </p:nvPr>
        </p:nvSpPr>
        <p:spPr>
          <a:xfrm>
            <a:off x="12478600" y="7034083"/>
            <a:ext cx="4976608" cy="2097868"/>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endParaRPr lang="en-US" dirty="0"/>
          </a:p>
        </p:txBody>
      </p:sp>
      <p:sp>
        <p:nvSpPr>
          <p:cNvPr id="9" name="図プレースホルダー 8"/>
          <p:cNvSpPr>
            <a:spLocks noGrp="1"/>
          </p:cNvSpPr>
          <p:nvPr>
            <p:ph type="pic" sz="quarter" idx="16" hasCustomPrompt="1"/>
          </p:nvPr>
        </p:nvSpPr>
        <p:spPr>
          <a:xfrm>
            <a:off x="861282" y="2976848"/>
            <a:ext cx="4815223" cy="3709307"/>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
        <p:nvSpPr>
          <p:cNvPr id="14" name="テキスト プレースホルダー 11"/>
          <p:cNvSpPr>
            <a:spLocks noGrp="1"/>
          </p:cNvSpPr>
          <p:nvPr>
            <p:ph type="body" sz="quarter" idx="17" hasCustomPrompt="1"/>
          </p:nvPr>
        </p:nvSpPr>
        <p:spPr>
          <a:xfrm>
            <a:off x="861284" y="6158101"/>
            <a:ext cx="4815222" cy="539046"/>
          </a:xfrm>
          <a:gradFill>
            <a:gsLst>
              <a:gs pos="0">
                <a:schemeClr val="tx2">
                  <a:lumMod val="75000"/>
                  <a:lumOff val="25000"/>
                  <a:alpha val="70000"/>
                </a:schemeClr>
              </a:gs>
              <a:gs pos="50000">
                <a:schemeClr val="bg1">
                  <a:lumMod val="25000"/>
                  <a:lumOff val="75000"/>
                  <a:alpha val="70000"/>
                </a:schemeClr>
              </a:gs>
              <a:gs pos="100000">
                <a:schemeClr val="bg1">
                  <a:lumMod val="10000"/>
                  <a:lumOff val="90000"/>
                  <a:alpha val="70000"/>
                </a:schemeClr>
              </a:gs>
            </a:gsLst>
            <a:lin ang="10800000" scaled="1"/>
          </a:gradFill>
        </p:spPr>
        <p:txBody>
          <a:bodyPr anchor="b">
            <a:normAutofit/>
          </a:bodyPr>
          <a:lstStyle>
            <a:lvl1pPr algn="ctr">
              <a:defRPr sz="2800" baseline="0">
                <a:solidFill>
                  <a:schemeClr val="tx1"/>
                </a:solidFill>
              </a:defRPr>
            </a:lvl1pPr>
          </a:lstStyle>
          <a:p>
            <a:pPr lvl="0"/>
            <a:r>
              <a:rPr lang="en-US" dirty="0" smtClean="0"/>
              <a:t>Text Here</a:t>
            </a:r>
            <a:endParaRPr lang="en-US" dirty="0"/>
          </a:p>
        </p:txBody>
      </p:sp>
      <p:pic>
        <p:nvPicPr>
          <p:cNvPr id="18" name="図 17"/>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6595488" y="6835601"/>
            <a:ext cx="5198574" cy="421062"/>
          </a:xfrm>
          <a:prstGeom prst="rect">
            <a:avLst/>
          </a:prstGeom>
        </p:spPr>
      </p:pic>
      <p:sp>
        <p:nvSpPr>
          <p:cNvPr id="19" name="正方形/長方形 18"/>
          <p:cNvSpPr>
            <a:spLocks/>
          </p:cNvSpPr>
          <p:nvPr userDrawn="1"/>
        </p:nvSpPr>
        <p:spPr>
          <a:xfrm>
            <a:off x="6595488" y="2875600"/>
            <a:ext cx="5040000" cy="3960000"/>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20" name="図プレースホルダー 8"/>
          <p:cNvSpPr>
            <a:spLocks noGrp="1"/>
          </p:cNvSpPr>
          <p:nvPr>
            <p:ph type="pic" sz="quarter" idx="18" hasCustomPrompt="1"/>
          </p:nvPr>
        </p:nvSpPr>
        <p:spPr>
          <a:xfrm>
            <a:off x="6709120" y="2988897"/>
            <a:ext cx="4815223" cy="3709307"/>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
        <p:nvSpPr>
          <p:cNvPr id="21" name="テキスト プレースホルダー 11"/>
          <p:cNvSpPr>
            <a:spLocks noGrp="1"/>
          </p:cNvSpPr>
          <p:nvPr>
            <p:ph type="body" sz="quarter" idx="19" hasCustomPrompt="1"/>
          </p:nvPr>
        </p:nvSpPr>
        <p:spPr>
          <a:xfrm>
            <a:off x="6709122" y="6170150"/>
            <a:ext cx="4815222" cy="539046"/>
          </a:xfrm>
          <a:gradFill>
            <a:gsLst>
              <a:gs pos="0">
                <a:schemeClr val="tx2">
                  <a:lumMod val="75000"/>
                  <a:lumOff val="25000"/>
                  <a:alpha val="70000"/>
                </a:schemeClr>
              </a:gs>
              <a:gs pos="50000">
                <a:schemeClr val="bg1">
                  <a:lumMod val="25000"/>
                  <a:lumOff val="75000"/>
                  <a:alpha val="70000"/>
                </a:schemeClr>
              </a:gs>
              <a:gs pos="100000">
                <a:schemeClr val="bg1">
                  <a:lumMod val="10000"/>
                  <a:lumOff val="90000"/>
                  <a:alpha val="70000"/>
                </a:schemeClr>
              </a:gs>
            </a:gsLst>
            <a:lin ang="10800000" scaled="1"/>
          </a:gradFill>
        </p:spPr>
        <p:txBody>
          <a:bodyPr anchor="b">
            <a:normAutofit/>
          </a:bodyPr>
          <a:lstStyle>
            <a:lvl1pPr algn="ctr">
              <a:defRPr sz="2800" baseline="0">
                <a:solidFill>
                  <a:schemeClr val="tx1"/>
                </a:solidFill>
              </a:defRPr>
            </a:lvl1pPr>
          </a:lstStyle>
          <a:p>
            <a:pPr lvl="0"/>
            <a:r>
              <a:rPr lang="en-US" dirty="0" smtClean="0"/>
              <a:t>Text Here</a:t>
            </a:r>
            <a:endParaRPr lang="en-US" dirty="0"/>
          </a:p>
        </p:txBody>
      </p:sp>
      <p:pic>
        <p:nvPicPr>
          <p:cNvPr id="26" name="図 25"/>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12453121" y="6835601"/>
            <a:ext cx="5198574" cy="421062"/>
          </a:xfrm>
          <a:prstGeom prst="rect">
            <a:avLst/>
          </a:prstGeom>
        </p:spPr>
      </p:pic>
      <p:sp>
        <p:nvSpPr>
          <p:cNvPr id="27" name="正方形/長方形 26"/>
          <p:cNvSpPr>
            <a:spLocks/>
          </p:cNvSpPr>
          <p:nvPr userDrawn="1"/>
        </p:nvSpPr>
        <p:spPr>
          <a:xfrm>
            <a:off x="12453121" y="2875600"/>
            <a:ext cx="5040000" cy="3960000"/>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28" name="図プレースホルダー 8"/>
          <p:cNvSpPr>
            <a:spLocks noGrp="1"/>
          </p:cNvSpPr>
          <p:nvPr>
            <p:ph type="pic" sz="quarter" idx="20" hasCustomPrompt="1"/>
          </p:nvPr>
        </p:nvSpPr>
        <p:spPr>
          <a:xfrm>
            <a:off x="12566753" y="2988897"/>
            <a:ext cx="4815223" cy="3709307"/>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
        <p:nvSpPr>
          <p:cNvPr id="29" name="テキスト プレースホルダー 11"/>
          <p:cNvSpPr>
            <a:spLocks noGrp="1"/>
          </p:cNvSpPr>
          <p:nvPr>
            <p:ph type="body" sz="quarter" idx="21" hasCustomPrompt="1"/>
          </p:nvPr>
        </p:nvSpPr>
        <p:spPr>
          <a:xfrm>
            <a:off x="12566755" y="6170150"/>
            <a:ext cx="4815222" cy="539046"/>
          </a:xfrm>
          <a:gradFill>
            <a:gsLst>
              <a:gs pos="0">
                <a:schemeClr val="tx2">
                  <a:lumMod val="75000"/>
                  <a:lumOff val="25000"/>
                  <a:alpha val="70000"/>
                </a:schemeClr>
              </a:gs>
              <a:gs pos="50000">
                <a:schemeClr val="bg1">
                  <a:lumMod val="25000"/>
                  <a:lumOff val="75000"/>
                  <a:alpha val="70000"/>
                </a:schemeClr>
              </a:gs>
              <a:gs pos="100000">
                <a:schemeClr val="bg1">
                  <a:lumMod val="10000"/>
                  <a:lumOff val="90000"/>
                  <a:alpha val="70000"/>
                </a:schemeClr>
              </a:gs>
            </a:gsLst>
            <a:lin ang="10800000" scaled="1"/>
          </a:gradFill>
        </p:spPr>
        <p:txBody>
          <a:bodyPr anchor="b">
            <a:normAutofit/>
          </a:bodyPr>
          <a:lstStyle>
            <a:lvl1pPr algn="ctr">
              <a:defRPr sz="2800" baseline="0">
                <a:solidFill>
                  <a:schemeClr val="tx1"/>
                </a:solidFill>
              </a:defRPr>
            </a:lvl1pPr>
          </a:lstStyle>
          <a:p>
            <a:pPr lvl="0"/>
            <a:r>
              <a:rPr lang="en-US" dirty="0" smtClean="0"/>
              <a:t>Text Here</a:t>
            </a:r>
            <a:endParaRPr lang="en-US" dirty="0"/>
          </a:p>
        </p:txBody>
      </p:sp>
      <p:sp>
        <p:nvSpPr>
          <p:cNvPr id="30" name="テキスト プレースホルダー 11"/>
          <p:cNvSpPr>
            <a:spLocks noGrp="1"/>
          </p:cNvSpPr>
          <p:nvPr>
            <p:ph type="body" sz="quarter" idx="22" hasCustomPrompt="1"/>
          </p:nvPr>
        </p:nvSpPr>
        <p:spPr>
          <a:xfrm>
            <a:off x="6639731" y="7046132"/>
            <a:ext cx="4976608" cy="2097868"/>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endParaRPr lang="en-US" dirty="0"/>
          </a:p>
        </p:txBody>
      </p:sp>
      <p:sp>
        <p:nvSpPr>
          <p:cNvPr id="31" name="テキスト プレースホルダー 11"/>
          <p:cNvSpPr>
            <a:spLocks noGrp="1"/>
          </p:cNvSpPr>
          <p:nvPr>
            <p:ph type="body" sz="quarter" idx="23" hasCustomPrompt="1"/>
          </p:nvPr>
        </p:nvSpPr>
        <p:spPr>
          <a:xfrm>
            <a:off x="803789" y="7053392"/>
            <a:ext cx="4976608" cy="2097868"/>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endParaRPr lang="en-US" dirty="0"/>
          </a:p>
        </p:txBody>
      </p:sp>
    </p:spTree>
    <p:extLst>
      <p:ext uri="{BB962C8B-B14F-4D97-AF65-F5344CB8AC3E}">
        <p14:creationId xmlns:p14="http://schemas.microsoft.com/office/powerpoint/2010/main" val="1444993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par>
                                <p:cTn id="27" presetID="10"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childTnLst>
                          </p:cTn>
                        </p:par>
                        <p:par>
                          <p:cTn id="33" fill="hold">
                            <p:stCondLst>
                              <p:cond delay="1000"/>
                            </p:stCondLst>
                            <p:childTnLst>
                              <p:par>
                                <p:cTn id="34" presetID="10" presetClass="entr" presetSubtype="0" fill="hold" grpId="0" nodeType="afterEffect">
                                  <p:stCondLst>
                                    <p:cond delay="0"/>
                                  </p:stCondLst>
                                  <p:childTnLst>
                                    <p:set>
                                      <p:cBhvr>
                                        <p:cTn id="35" dur="1" fill="hold">
                                          <p:stCondLst>
                                            <p:cond delay="0"/>
                                          </p:stCondLst>
                                        </p:cTn>
                                        <p:tgtEl>
                                          <p:spTgt spid="14">
                                            <p:bg/>
                                          </p:spTgt>
                                        </p:tgtEl>
                                        <p:attrNameLst>
                                          <p:attrName>style.visibility</p:attrName>
                                        </p:attrNameLst>
                                      </p:cBhvr>
                                      <p:to>
                                        <p:strVal val="visible"/>
                                      </p:to>
                                    </p:set>
                                    <p:animEffect transition="in" filter="fade">
                                      <p:cBhvr>
                                        <p:cTn id="36" dur="500"/>
                                        <p:tgtEl>
                                          <p:spTgt spid="14">
                                            <p:bg/>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
                                            <p:txEl>
                                              <p:pRg st="0" end="0"/>
                                            </p:txEl>
                                          </p:spTgt>
                                        </p:tgtEl>
                                        <p:attrNameLst>
                                          <p:attrName>style.visibility</p:attrName>
                                        </p:attrNameLst>
                                      </p:cBhvr>
                                      <p:to>
                                        <p:strVal val="visible"/>
                                      </p:to>
                                    </p:set>
                                    <p:animEffect transition="in" filter="fade">
                                      <p:cBhvr>
                                        <p:cTn id="39" dur="500"/>
                                        <p:tgtEl>
                                          <p:spTgt spid="14">
                                            <p:txEl>
                                              <p:pRg st="0" end="0"/>
                                            </p:txEl>
                                          </p:spTgt>
                                        </p:tgtEl>
                                      </p:cBhvr>
                                    </p:animEffect>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31">
                                            <p:txEl>
                                              <p:pRg st="0" end="0"/>
                                            </p:txEl>
                                          </p:spTgt>
                                        </p:tgtEl>
                                        <p:attrNameLst>
                                          <p:attrName>style.visibility</p:attrName>
                                        </p:attrNameLst>
                                      </p:cBhvr>
                                      <p:to>
                                        <p:strVal val="visible"/>
                                      </p:to>
                                    </p:set>
                                    <p:animEffect transition="in" filter="fade">
                                      <p:cBhvr>
                                        <p:cTn id="43" dur="500"/>
                                        <p:tgtEl>
                                          <p:spTgt spid="31">
                                            <p:txEl>
                                              <p:pRg st="0" end="0"/>
                                            </p:txEl>
                                          </p:spTgt>
                                        </p:tgtEl>
                                      </p:cBhvr>
                                    </p:animEffect>
                                    <p:anim calcmode="lin" valueType="num">
                                      <p:cBhvr>
                                        <p:cTn id="44"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45" dur="500" fill="hold"/>
                                        <p:tgtEl>
                                          <p:spTgt spid="31">
                                            <p:txEl>
                                              <p:pRg st="0" end="0"/>
                                            </p:txEl>
                                          </p:spTgt>
                                        </p:tgtEl>
                                        <p:attrNameLst>
                                          <p:attrName>ppt_y</p:attrName>
                                        </p:attrNameLst>
                                      </p:cBhvr>
                                      <p:tavLst>
                                        <p:tav tm="0">
                                          <p:val>
                                            <p:strVal val="#ppt_y+.1"/>
                                          </p:val>
                                        </p:tav>
                                        <p:tav tm="100000">
                                          <p:val>
                                            <p:strVal val="#ppt_y"/>
                                          </p:val>
                                        </p:tav>
                                      </p:tavLst>
                                    </p:anim>
                                  </p:childTnLst>
                                </p:cTn>
                              </p:par>
                            </p:childTnLst>
                          </p:cTn>
                        </p:par>
                        <p:par>
                          <p:cTn id="46" fill="hold">
                            <p:stCondLst>
                              <p:cond delay="2000"/>
                            </p:stCondLst>
                            <p:childTnLst>
                              <p:par>
                                <p:cTn id="47" presetID="10" presetClass="entr" presetSubtype="0"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500"/>
                                        <p:tgtEl>
                                          <p:spTgt spid="19"/>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childTnLst>
                                </p:cTn>
                              </p:par>
                              <p:par>
                                <p:cTn id="53" presetID="10" presetClass="entr" presetSubtype="0" fill="hold" nodeType="with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500"/>
                                        <p:tgtEl>
                                          <p:spTgt spid="18"/>
                                        </p:tgtEl>
                                      </p:cBhvr>
                                    </p:animEffect>
                                  </p:childTnLst>
                                </p:cTn>
                              </p:par>
                              <p:par>
                                <p:cTn id="56" presetID="10" presetClass="entr" presetSubtype="0" fill="hold" nodeType="with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fade">
                                      <p:cBhvr>
                                        <p:cTn id="58" dur="500"/>
                                        <p:tgtEl>
                                          <p:spTgt spid="32"/>
                                        </p:tgtEl>
                                      </p:cBhvr>
                                    </p:animEffect>
                                  </p:childTnLst>
                                </p:cTn>
                              </p:par>
                            </p:childTnLst>
                          </p:cTn>
                        </p:par>
                        <p:par>
                          <p:cTn id="59" fill="hold">
                            <p:stCondLst>
                              <p:cond delay="2500"/>
                            </p:stCondLst>
                            <p:childTnLst>
                              <p:par>
                                <p:cTn id="60" presetID="10" presetClass="entr" presetSubtype="0" fill="hold" grpId="0" nodeType="afterEffect">
                                  <p:stCondLst>
                                    <p:cond delay="0"/>
                                  </p:stCondLst>
                                  <p:childTnLst>
                                    <p:set>
                                      <p:cBhvr>
                                        <p:cTn id="61" dur="1" fill="hold">
                                          <p:stCondLst>
                                            <p:cond delay="0"/>
                                          </p:stCondLst>
                                        </p:cTn>
                                        <p:tgtEl>
                                          <p:spTgt spid="21">
                                            <p:bg/>
                                          </p:spTgt>
                                        </p:tgtEl>
                                        <p:attrNameLst>
                                          <p:attrName>style.visibility</p:attrName>
                                        </p:attrNameLst>
                                      </p:cBhvr>
                                      <p:to>
                                        <p:strVal val="visible"/>
                                      </p:to>
                                    </p:set>
                                    <p:animEffect transition="in" filter="fade">
                                      <p:cBhvr>
                                        <p:cTn id="62" dur="500"/>
                                        <p:tgtEl>
                                          <p:spTgt spid="21">
                                            <p:bg/>
                                          </p:spTgt>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1">
                                            <p:txEl>
                                              <p:pRg st="0" end="0"/>
                                            </p:txEl>
                                          </p:spTgt>
                                        </p:tgtEl>
                                        <p:attrNameLst>
                                          <p:attrName>style.visibility</p:attrName>
                                        </p:attrNameLst>
                                      </p:cBhvr>
                                      <p:to>
                                        <p:strVal val="visible"/>
                                      </p:to>
                                    </p:set>
                                    <p:animEffect transition="in" filter="fade">
                                      <p:cBhvr>
                                        <p:cTn id="65" dur="500"/>
                                        <p:tgtEl>
                                          <p:spTgt spid="21">
                                            <p:txEl>
                                              <p:pRg st="0" end="0"/>
                                            </p:txEl>
                                          </p:spTgt>
                                        </p:tgtEl>
                                      </p:cBhvr>
                                    </p:animEffect>
                                  </p:childTnLst>
                                </p:cTn>
                              </p:par>
                            </p:childTnLst>
                          </p:cTn>
                        </p:par>
                        <p:par>
                          <p:cTn id="66" fill="hold">
                            <p:stCondLst>
                              <p:cond delay="3000"/>
                            </p:stCondLst>
                            <p:childTnLst>
                              <p:par>
                                <p:cTn id="67" presetID="42" presetClass="entr" presetSubtype="0" fill="hold" grpId="0" nodeType="afterEffect">
                                  <p:stCondLst>
                                    <p:cond delay="0"/>
                                  </p:stCondLst>
                                  <p:childTnLst>
                                    <p:set>
                                      <p:cBhvr>
                                        <p:cTn id="68" dur="1" fill="hold">
                                          <p:stCondLst>
                                            <p:cond delay="0"/>
                                          </p:stCondLst>
                                        </p:cTn>
                                        <p:tgtEl>
                                          <p:spTgt spid="30">
                                            <p:txEl>
                                              <p:pRg st="0" end="0"/>
                                            </p:txEl>
                                          </p:spTgt>
                                        </p:tgtEl>
                                        <p:attrNameLst>
                                          <p:attrName>style.visibility</p:attrName>
                                        </p:attrNameLst>
                                      </p:cBhvr>
                                      <p:to>
                                        <p:strVal val="visible"/>
                                      </p:to>
                                    </p:set>
                                    <p:animEffect transition="in" filter="fade">
                                      <p:cBhvr>
                                        <p:cTn id="69" dur="500"/>
                                        <p:tgtEl>
                                          <p:spTgt spid="30">
                                            <p:txEl>
                                              <p:pRg st="0" end="0"/>
                                            </p:txEl>
                                          </p:spTgt>
                                        </p:tgtEl>
                                      </p:cBhvr>
                                    </p:animEffect>
                                    <p:anim calcmode="lin" valueType="num">
                                      <p:cBhvr>
                                        <p:cTn id="70"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p:cTn id="71" dur="500" fill="hold"/>
                                        <p:tgtEl>
                                          <p:spTgt spid="30">
                                            <p:txEl>
                                              <p:pRg st="0" end="0"/>
                                            </p:txEl>
                                          </p:spTgt>
                                        </p:tgtEl>
                                        <p:attrNameLst>
                                          <p:attrName>ppt_y</p:attrName>
                                        </p:attrNameLst>
                                      </p:cBhvr>
                                      <p:tavLst>
                                        <p:tav tm="0">
                                          <p:val>
                                            <p:strVal val="#ppt_y+.1"/>
                                          </p:val>
                                        </p:tav>
                                        <p:tav tm="100000">
                                          <p:val>
                                            <p:strVal val="#ppt_y"/>
                                          </p:val>
                                        </p:tav>
                                      </p:tavLst>
                                    </p:anim>
                                  </p:childTnLst>
                                </p:cTn>
                              </p:par>
                            </p:childTnLst>
                          </p:cTn>
                        </p:par>
                        <p:par>
                          <p:cTn id="72" fill="hold">
                            <p:stCondLst>
                              <p:cond delay="3500"/>
                            </p:stCondLst>
                            <p:childTnLst>
                              <p:par>
                                <p:cTn id="73" presetID="10" presetClass="entr" presetSubtype="0"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500"/>
                                        <p:tgtEl>
                                          <p:spTgt spid="27"/>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8"/>
                                        </p:tgtEl>
                                        <p:attrNameLst>
                                          <p:attrName>style.visibility</p:attrName>
                                        </p:attrNameLst>
                                      </p:cBhvr>
                                      <p:to>
                                        <p:strVal val="visible"/>
                                      </p:to>
                                    </p:set>
                                    <p:animEffect transition="in" filter="fade">
                                      <p:cBhvr>
                                        <p:cTn id="78" dur="500"/>
                                        <p:tgtEl>
                                          <p:spTgt spid="28"/>
                                        </p:tgtEl>
                                      </p:cBhvr>
                                    </p:animEffect>
                                  </p:childTnLst>
                                </p:cTn>
                              </p:par>
                              <p:par>
                                <p:cTn id="79" presetID="10" presetClass="entr" presetSubtype="0" fill="hold" nodeType="withEffect">
                                  <p:stCondLst>
                                    <p:cond delay="0"/>
                                  </p:stCondLst>
                                  <p:childTnLst>
                                    <p:set>
                                      <p:cBhvr>
                                        <p:cTn id="80" dur="1" fill="hold">
                                          <p:stCondLst>
                                            <p:cond delay="0"/>
                                          </p:stCondLst>
                                        </p:cTn>
                                        <p:tgtEl>
                                          <p:spTgt spid="26"/>
                                        </p:tgtEl>
                                        <p:attrNameLst>
                                          <p:attrName>style.visibility</p:attrName>
                                        </p:attrNameLst>
                                      </p:cBhvr>
                                      <p:to>
                                        <p:strVal val="visible"/>
                                      </p:to>
                                    </p:set>
                                    <p:animEffect transition="in" filter="fade">
                                      <p:cBhvr>
                                        <p:cTn id="81" dur="500"/>
                                        <p:tgtEl>
                                          <p:spTgt spid="26"/>
                                        </p:tgtEl>
                                      </p:cBhvr>
                                    </p:animEffect>
                                  </p:childTnLst>
                                </p:cTn>
                              </p:par>
                              <p:par>
                                <p:cTn id="82" presetID="10" presetClass="entr" presetSubtype="0" fill="hold" nodeType="withEffect">
                                  <p:stCondLst>
                                    <p:cond delay="0"/>
                                  </p:stCondLst>
                                  <p:childTnLst>
                                    <p:set>
                                      <p:cBhvr>
                                        <p:cTn id="83" dur="1" fill="hold">
                                          <p:stCondLst>
                                            <p:cond delay="0"/>
                                          </p:stCondLst>
                                        </p:cTn>
                                        <p:tgtEl>
                                          <p:spTgt spid="33"/>
                                        </p:tgtEl>
                                        <p:attrNameLst>
                                          <p:attrName>style.visibility</p:attrName>
                                        </p:attrNameLst>
                                      </p:cBhvr>
                                      <p:to>
                                        <p:strVal val="visible"/>
                                      </p:to>
                                    </p:set>
                                    <p:animEffect transition="in" filter="fade">
                                      <p:cBhvr>
                                        <p:cTn id="84" dur="500"/>
                                        <p:tgtEl>
                                          <p:spTgt spid="33"/>
                                        </p:tgtEl>
                                      </p:cBhvr>
                                    </p:animEffect>
                                  </p:childTnLst>
                                </p:cTn>
                              </p:par>
                            </p:childTnLst>
                          </p:cTn>
                        </p:par>
                        <p:par>
                          <p:cTn id="85" fill="hold">
                            <p:stCondLst>
                              <p:cond delay="4000"/>
                            </p:stCondLst>
                            <p:childTnLst>
                              <p:par>
                                <p:cTn id="86" presetID="10" presetClass="entr" presetSubtype="0" fill="hold" grpId="0" nodeType="afterEffect">
                                  <p:stCondLst>
                                    <p:cond delay="0"/>
                                  </p:stCondLst>
                                  <p:childTnLst>
                                    <p:set>
                                      <p:cBhvr>
                                        <p:cTn id="87" dur="1" fill="hold">
                                          <p:stCondLst>
                                            <p:cond delay="0"/>
                                          </p:stCondLst>
                                        </p:cTn>
                                        <p:tgtEl>
                                          <p:spTgt spid="29">
                                            <p:bg/>
                                          </p:spTgt>
                                        </p:tgtEl>
                                        <p:attrNameLst>
                                          <p:attrName>style.visibility</p:attrName>
                                        </p:attrNameLst>
                                      </p:cBhvr>
                                      <p:to>
                                        <p:strVal val="visible"/>
                                      </p:to>
                                    </p:set>
                                    <p:animEffect transition="in" filter="fade">
                                      <p:cBhvr>
                                        <p:cTn id="88" dur="500"/>
                                        <p:tgtEl>
                                          <p:spTgt spid="29">
                                            <p:bg/>
                                          </p:spTgt>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29">
                                            <p:txEl>
                                              <p:pRg st="0" end="0"/>
                                            </p:txEl>
                                          </p:spTgt>
                                        </p:tgtEl>
                                        <p:attrNameLst>
                                          <p:attrName>style.visibility</p:attrName>
                                        </p:attrNameLst>
                                      </p:cBhvr>
                                      <p:to>
                                        <p:strVal val="visible"/>
                                      </p:to>
                                    </p:set>
                                    <p:animEffect transition="in" filter="fade">
                                      <p:cBhvr>
                                        <p:cTn id="91" dur="500"/>
                                        <p:tgtEl>
                                          <p:spTgt spid="29">
                                            <p:txEl>
                                              <p:pRg st="0" end="0"/>
                                            </p:txEl>
                                          </p:spTgt>
                                        </p:tgtEl>
                                      </p:cBhvr>
                                    </p:animEffect>
                                  </p:childTnLst>
                                </p:cTn>
                              </p:par>
                            </p:childTnLst>
                          </p:cTn>
                        </p:par>
                        <p:par>
                          <p:cTn id="92" fill="hold">
                            <p:stCondLst>
                              <p:cond delay="4500"/>
                            </p:stCondLst>
                            <p:childTnLst>
                              <p:par>
                                <p:cTn id="93" presetID="42" presetClass="entr" presetSubtype="0" fill="hold" grpId="0" nodeType="afterEffect">
                                  <p:stCondLst>
                                    <p:cond delay="0"/>
                                  </p:stCondLst>
                                  <p:childTnLst>
                                    <p:set>
                                      <p:cBhvr>
                                        <p:cTn id="94" dur="1" fill="hold">
                                          <p:stCondLst>
                                            <p:cond delay="0"/>
                                          </p:stCondLst>
                                        </p:cTn>
                                        <p:tgtEl>
                                          <p:spTgt spid="13">
                                            <p:txEl>
                                              <p:pRg st="0" end="0"/>
                                            </p:txEl>
                                          </p:spTgt>
                                        </p:tgtEl>
                                        <p:attrNameLst>
                                          <p:attrName>style.visibility</p:attrName>
                                        </p:attrNameLst>
                                      </p:cBhvr>
                                      <p:to>
                                        <p:strVal val="visible"/>
                                      </p:to>
                                    </p:set>
                                    <p:animEffect transition="in" filter="fade">
                                      <p:cBhvr>
                                        <p:cTn id="95" dur="500"/>
                                        <p:tgtEl>
                                          <p:spTgt spid="13">
                                            <p:txEl>
                                              <p:pRg st="0" end="0"/>
                                            </p:txEl>
                                          </p:spTgt>
                                        </p:tgtEl>
                                      </p:cBhvr>
                                    </p:animEffect>
                                    <p:anim calcmode="lin" valueType="num">
                                      <p:cBhvr>
                                        <p:cTn id="96"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97" dur="5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3" grpId="0" build="allAtOnce">
        <p:tmplLst>
          <p:tmpl lvl="1">
            <p:tnLst>
              <p:par>
                <p:cTn presetID="42"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anim calcmode="lin" valueType="num">
                      <p:cBhvr>
                        <p:cTn dur="500" fill="hold"/>
                        <p:tgtEl>
                          <p:spTgt spid="13"/>
                        </p:tgtEl>
                        <p:attrNameLst>
                          <p:attrName>ppt_x</p:attrName>
                        </p:attrNameLst>
                      </p:cBhvr>
                      <p:tavLst>
                        <p:tav tm="0">
                          <p:val>
                            <p:strVal val="#ppt_x"/>
                          </p:val>
                        </p:tav>
                        <p:tav tm="100000">
                          <p:val>
                            <p:strVal val="#ppt_x"/>
                          </p:val>
                        </p:tav>
                      </p:tavLst>
                    </p:anim>
                    <p:anim calcmode="lin" valueType="num">
                      <p:cBhvr>
                        <p:cTn dur="500" fill="hold"/>
                        <p:tgtEl>
                          <p:spTgt spid="13"/>
                        </p:tgtEl>
                        <p:attrNameLst>
                          <p:attrName>ppt_y</p:attrName>
                        </p:attrNameLst>
                      </p:cBhvr>
                      <p:tavLst>
                        <p:tav tm="0">
                          <p:val>
                            <p:strVal val="#ppt_y+.1"/>
                          </p:val>
                        </p:tav>
                        <p:tav tm="100000">
                          <p:val>
                            <p:strVal val="#ppt_y"/>
                          </p:val>
                        </p:tav>
                      </p:tavLst>
                    </p:anim>
                  </p:childTnLst>
                </p:cTn>
              </p:par>
            </p:tnLst>
          </p:tmpl>
        </p:tmplLst>
      </p:bldP>
      <p:bldP spid="9" grpId="0"/>
      <p:bldP spid="14" grpId="0" build="allAtOnce" animBg="1">
        <p:tmplLst>
          <p:tmpl>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9" grpId="0" animBg="1"/>
      <p:bldP spid="20" grpId="0"/>
      <p:bldP spid="21" grpId="0" build="allAtOnce" animBg="1">
        <p:tmplLst>
          <p:tmpl>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7" grpId="0" animBg="1"/>
      <p:bldP spid="28" grpId="0"/>
      <p:bldP spid="29" grpId="0" build="allAtOnce" animBg="1">
        <p:tmplLst>
          <p:tmpl>
            <p:tnLst>
              <p:par>
                <p:cTn presetID="10" presetClass="entr" presetSubtype="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build="allAtOnce">
        <p:tmplLst>
          <p:tmpl lvl="1">
            <p:tnLst>
              <p:par>
                <p:cTn presetID="42" presetClass="entr" presetSubtype="0"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anim calcmode="lin" valueType="num">
                      <p:cBhvr>
                        <p:cTn dur="500" fill="hold"/>
                        <p:tgtEl>
                          <p:spTgt spid="30"/>
                        </p:tgtEl>
                        <p:attrNameLst>
                          <p:attrName>ppt_x</p:attrName>
                        </p:attrNameLst>
                      </p:cBhvr>
                      <p:tavLst>
                        <p:tav tm="0">
                          <p:val>
                            <p:strVal val="#ppt_x"/>
                          </p:val>
                        </p:tav>
                        <p:tav tm="100000">
                          <p:val>
                            <p:strVal val="#ppt_x"/>
                          </p:val>
                        </p:tav>
                      </p:tavLst>
                    </p:anim>
                    <p:anim calcmode="lin" valueType="num">
                      <p:cBhvr>
                        <p:cTn dur="500" fill="hold"/>
                        <p:tgtEl>
                          <p:spTgt spid="30"/>
                        </p:tgtEl>
                        <p:attrNameLst>
                          <p:attrName>ppt_y</p:attrName>
                        </p:attrNameLst>
                      </p:cBhvr>
                      <p:tavLst>
                        <p:tav tm="0">
                          <p:val>
                            <p:strVal val="#ppt_y+.1"/>
                          </p:val>
                        </p:tav>
                        <p:tav tm="100000">
                          <p:val>
                            <p:strVal val="#ppt_y"/>
                          </p:val>
                        </p:tav>
                      </p:tavLst>
                    </p:anim>
                  </p:childTnLst>
                </p:cTn>
              </p:par>
            </p:tnLst>
          </p:tmpl>
        </p:tmplLst>
      </p:bldP>
      <p:bldP spid="31" grpId="0" build="allAtOnce">
        <p:tmplLst>
          <p:tmpl lvl="1">
            <p:tnLst>
              <p:par>
                <p:cTn presetID="42" presetClass="entr" presetSubtype="0"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anim calcmode="lin" valueType="num">
                      <p:cBhvr>
                        <p:cTn dur="500" fill="hold"/>
                        <p:tgtEl>
                          <p:spTgt spid="31"/>
                        </p:tgtEl>
                        <p:attrNameLst>
                          <p:attrName>ppt_x</p:attrName>
                        </p:attrNameLst>
                      </p:cBhvr>
                      <p:tavLst>
                        <p:tav tm="0">
                          <p:val>
                            <p:strVal val="#ppt_x"/>
                          </p:val>
                        </p:tav>
                        <p:tav tm="100000">
                          <p:val>
                            <p:strVal val="#ppt_x"/>
                          </p:val>
                        </p:tav>
                      </p:tavLst>
                    </p:anim>
                    <p:anim calcmode="lin" valueType="num">
                      <p:cBhvr>
                        <p:cTn dur="500" fill="hold"/>
                        <p:tgtEl>
                          <p:spTgt spid="31"/>
                        </p:tgtEl>
                        <p:attrNameLst>
                          <p:attrName>ppt_y</p:attrName>
                        </p:attrNameLst>
                      </p:cBhvr>
                      <p:tavLst>
                        <p:tav tm="0">
                          <p:val>
                            <p:strVal val="#ppt_y+.1"/>
                          </p:val>
                        </p:tav>
                        <p:tav tm="100000">
                          <p:val>
                            <p:strVal val="#ppt_y"/>
                          </p:val>
                        </p:tav>
                      </p:tavLst>
                    </p:anim>
                  </p:childTnLst>
                </p:cTn>
              </p:par>
            </p:tnLst>
          </p:tmpl>
        </p:tmplLst>
      </p:bldP>
    </p:bldLst>
  </p:timing>
  <p:hf hd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pic>
        <p:nvPicPr>
          <p:cNvPr id="15" name="図 14"/>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747650" y="5033289"/>
            <a:ext cx="5198574" cy="421062"/>
          </a:xfrm>
          <a:prstGeom prst="rect">
            <a:avLst/>
          </a:prstGeom>
        </p:spPr>
      </p:pic>
      <p:sp>
        <p:nvSpPr>
          <p:cNvPr id="16" name="正方形/長方形 15"/>
          <p:cNvSpPr>
            <a:spLocks/>
          </p:cNvSpPr>
          <p:nvPr userDrawn="1"/>
        </p:nvSpPr>
        <p:spPr>
          <a:xfrm>
            <a:off x="747650" y="2384389"/>
            <a:ext cx="5040000" cy="2648900"/>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6" name="図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‹N°›</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9" name="図プレースホルダー 8"/>
          <p:cNvSpPr>
            <a:spLocks noGrp="1"/>
          </p:cNvSpPr>
          <p:nvPr>
            <p:ph type="pic" sz="quarter" idx="16" hasCustomPrompt="1"/>
          </p:nvPr>
        </p:nvSpPr>
        <p:spPr>
          <a:xfrm>
            <a:off x="861282" y="2497687"/>
            <a:ext cx="4815223" cy="2428024"/>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pic>
        <p:nvPicPr>
          <p:cNvPr id="18" name="図 17"/>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6595488" y="5033289"/>
            <a:ext cx="5198574" cy="421062"/>
          </a:xfrm>
          <a:prstGeom prst="rect">
            <a:avLst/>
          </a:prstGeom>
        </p:spPr>
      </p:pic>
      <p:sp>
        <p:nvSpPr>
          <p:cNvPr id="19" name="正方形/長方形 18"/>
          <p:cNvSpPr>
            <a:spLocks/>
          </p:cNvSpPr>
          <p:nvPr userDrawn="1"/>
        </p:nvSpPr>
        <p:spPr>
          <a:xfrm>
            <a:off x="6595488" y="2396438"/>
            <a:ext cx="5040000" cy="2648900"/>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20" name="図プレースホルダー 8"/>
          <p:cNvSpPr>
            <a:spLocks noGrp="1"/>
          </p:cNvSpPr>
          <p:nvPr>
            <p:ph type="pic" sz="quarter" idx="18" hasCustomPrompt="1"/>
          </p:nvPr>
        </p:nvSpPr>
        <p:spPr>
          <a:xfrm>
            <a:off x="6709120" y="2509736"/>
            <a:ext cx="4815223" cy="2428024"/>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pic>
        <p:nvPicPr>
          <p:cNvPr id="26" name="図 25"/>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12453121" y="5045338"/>
            <a:ext cx="5198574" cy="421062"/>
          </a:xfrm>
          <a:prstGeom prst="rect">
            <a:avLst/>
          </a:prstGeom>
        </p:spPr>
      </p:pic>
      <p:sp>
        <p:nvSpPr>
          <p:cNvPr id="27" name="正方形/長方形 26"/>
          <p:cNvSpPr>
            <a:spLocks/>
          </p:cNvSpPr>
          <p:nvPr userDrawn="1"/>
        </p:nvSpPr>
        <p:spPr>
          <a:xfrm>
            <a:off x="12453121" y="2396438"/>
            <a:ext cx="5040000" cy="2648900"/>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28" name="図プレースホルダー 8"/>
          <p:cNvSpPr>
            <a:spLocks noGrp="1"/>
          </p:cNvSpPr>
          <p:nvPr>
            <p:ph type="pic" sz="quarter" idx="20" hasCustomPrompt="1"/>
          </p:nvPr>
        </p:nvSpPr>
        <p:spPr>
          <a:xfrm>
            <a:off x="12566753" y="2509736"/>
            <a:ext cx="4815223" cy="2428024"/>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pic>
        <p:nvPicPr>
          <p:cNvPr id="24" name="図 23"/>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747650" y="9139576"/>
            <a:ext cx="5198574" cy="421062"/>
          </a:xfrm>
          <a:prstGeom prst="rect">
            <a:avLst/>
          </a:prstGeom>
        </p:spPr>
      </p:pic>
      <p:sp>
        <p:nvSpPr>
          <p:cNvPr id="25" name="正方形/長方形 24"/>
          <p:cNvSpPr>
            <a:spLocks/>
          </p:cNvSpPr>
          <p:nvPr userDrawn="1"/>
        </p:nvSpPr>
        <p:spPr>
          <a:xfrm>
            <a:off x="747650" y="6566876"/>
            <a:ext cx="5040000" cy="2648900"/>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32" name="図プレースホルダー 8"/>
          <p:cNvSpPr>
            <a:spLocks noGrp="1"/>
          </p:cNvSpPr>
          <p:nvPr>
            <p:ph type="pic" sz="quarter" idx="21" hasCustomPrompt="1"/>
          </p:nvPr>
        </p:nvSpPr>
        <p:spPr>
          <a:xfrm>
            <a:off x="861282" y="6680174"/>
            <a:ext cx="4815223" cy="2428024"/>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pic>
        <p:nvPicPr>
          <p:cNvPr id="33" name="図 32"/>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6595488" y="9139576"/>
            <a:ext cx="5198574" cy="421062"/>
          </a:xfrm>
          <a:prstGeom prst="rect">
            <a:avLst/>
          </a:prstGeom>
        </p:spPr>
      </p:pic>
      <p:sp>
        <p:nvSpPr>
          <p:cNvPr id="34" name="正方形/長方形 33"/>
          <p:cNvSpPr>
            <a:spLocks/>
          </p:cNvSpPr>
          <p:nvPr userDrawn="1"/>
        </p:nvSpPr>
        <p:spPr>
          <a:xfrm>
            <a:off x="6595488" y="6578925"/>
            <a:ext cx="5040000" cy="2648900"/>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35" name="図プレースホルダー 8"/>
          <p:cNvSpPr>
            <a:spLocks noGrp="1"/>
          </p:cNvSpPr>
          <p:nvPr>
            <p:ph type="pic" sz="quarter" idx="22" hasCustomPrompt="1"/>
          </p:nvPr>
        </p:nvSpPr>
        <p:spPr>
          <a:xfrm>
            <a:off x="6709120" y="6692223"/>
            <a:ext cx="4815223" cy="2428024"/>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pic>
        <p:nvPicPr>
          <p:cNvPr id="36" name="図 35"/>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12453121" y="9151625"/>
            <a:ext cx="5198574" cy="421062"/>
          </a:xfrm>
          <a:prstGeom prst="rect">
            <a:avLst/>
          </a:prstGeom>
        </p:spPr>
      </p:pic>
      <p:sp>
        <p:nvSpPr>
          <p:cNvPr id="37" name="正方形/長方形 36"/>
          <p:cNvSpPr>
            <a:spLocks/>
          </p:cNvSpPr>
          <p:nvPr userDrawn="1"/>
        </p:nvSpPr>
        <p:spPr>
          <a:xfrm>
            <a:off x="12453121" y="6578925"/>
            <a:ext cx="5040000" cy="2648900"/>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38" name="図プレースホルダー 8"/>
          <p:cNvSpPr>
            <a:spLocks noGrp="1"/>
          </p:cNvSpPr>
          <p:nvPr>
            <p:ph type="pic" sz="quarter" idx="23" hasCustomPrompt="1"/>
          </p:nvPr>
        </p:nvSpPr>
        <p:spPr>
          <a:xfrm>
            <a:off x="12566753" y="6692223"/>
            <a:ext cx="4815223" cy="2428024"/>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
        <p:nvSpPr>
          <p:cNvPr id="39" name="テキスト プレースホルダー 11"/>
          <p:cNvSpPr>
            <a:spLocks noGrp="1"/>
          </p:cNvSpPr>
          <p:nvPr>
            <p:ph type="body" sz="quarter" idx="14" hasCustomPrompt="1"/>
          </p:nvPr>
        </p:nvSpPr>
        <p:spPr>
          <a:xfrm>
            <a:off x="999206" y="5147939"/>
            <a:ext cx="16028029" cy="1303661"/>
          </a:xfrm>
        </p:spPr>
        <p:txBody>
          <a:bodyPr anchor="ctr"/>
          <a:lstStyle>
            <a:lvl1pPr algn="ctr">
              <a:defRPr baseline="0">
                <a:solidFill>
                  <a:srgbClr val="3A75FB"/>
                </a:solidFill>
              </a:defRPr>
            </a:lvl1pPr>
          </a:lstStyle>
          <a:p>
            <a:pPr lvl="0"/>
            <a:r>
              <a:rPr lang="en-US" dirty="0" smtClean="0"/>
              <a:t>Text Here</a:t>
            </a:r>
            <a:endParaRPr lang="en-US" dirty="0"/>
          </a:p>
        </p:txBody>
      </p:sp>
    </p:spTree>
    <p:extLst>
      <p:ext uri="{BB962C8B-B14F-4D97-AF65-F5344CB8AC3E}">
        <p14:creationId xmlns:p14="http://schemas.microsoft.com/office/powerpoint/2010/main" val="4143270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par>
                                <p:cTn id="27" presetID="10"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500"/>
                                        <p:tgtEl>
                                          <p:spTgt spid="20"/>
                                        </p:tgtEl>
                                      </p:cBhvr>
                                    </p:animEffect>
                                  </p:childTnLst>
                                </p:cTn>
                              </p:par>
                              <p:par>
                                <p:cTn id="37" presetID="10" presetClass="entr" presetSubtype="0" fill="hold"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childTnLst>
                          </p:cTn>
                        </p:par>
                        <p:par>
                          <p:cTn id="40" fill="hold">
                            <p:stCondLst>
                              <p:cond delay="1500"/>
                            </p:stCondLst>
                            <p:childTnLst>
                              <p:par>
                                <p:cTn id="41" presetID="1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500"/>
                                        <p:tgtEl>
                                          <p:spTgt spid="28"/>
                                        </p:tgtEl>
                                      </p:cBhvr>
                                    </p:animEffect>
                                  </p:childTnLst>
                                </p:cTn>
                              </p:par>
                              <p:par>
                                <p:cTn id="47" presetID="10" presetClass="entr" presetSubtype="0" fill="hold" nodeType="with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500"/>
                                        <p:tgtEl>
                                          <p:spTgt spid="26"/>
                                        </p:tgtEl>
                                      </p:cBhvr>
                                    </p:animEffect>
                                  </p:childTnLst>
                                </p:cTn>
                              </p:par>
                            </p:childTnLst>
                          </p:cTn>
                        </p:par>
                        <p:par>
                          <p:cTn id="50" fill="hold">
                            <p:stCondLst>
                              <p:cond delay="2000"/>
                            </p:stCondLst>
                            <p:childTnLst>
                              <p:par>
                                <p:cTn id="51" presetID="10" presetClass="entr" presetSubtype="0" fill="hold" grpId="0" nodeType="after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fade">
                                      <p:cBhvr>
                                        <p:cTn id="53" dur="500"/>
                                        <p:tgtEl>
                                          <p:spTgt spid="25"/>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fade">
                                      <p:cBhvr>
                                        <p:cTn id="56" dur="500"/>
                                        <p:tgtEl>
                                          <p:spTgt spid="32"/>
                                        </p:tgtEl>
                                      </p:cBhvr>
                                    </p:animEffect>
                                  </p:childTnLst>
                                </p:cTn>
                              </p:par>
                              <p:par>
                                <p:cTn id="57" presetID="10" presetClass="entr" presetSubtype="0" fill="hold" nodeType="with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fade">
                                      <p:cBhvr>
                                        <p:cTn id="59" dur="500"/>
                                        <p:tgtEl>
                                          <p:spTgt spid="24"/>
                                        </p:tgtEl>
                                      </p:cBhvr>
                                    </p:animEffect>
                                  </p:childTnLst>
                                </p:cTn>
                              </p:par>
                            </p:childTnLst>
                          </p:cTn>
                        </p:par>
                        <p:par>
                          <p:cTn id="60" fill="hold">
                            <p:stCondLst>
                              <p:cond delay="2500"/>
                            </p:stCondLst>
                            <p:childTnLst>
                              <p:par>
                                <p:cTn id="61" presetID="10" presetClass="entr" presetSubtype="0"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500"/>
                                        <p:tgtEl>
                                          <p:spTgt spid="34"/>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fade">
                                      <p:cBhvr>
                                        <p:cTn id="66" dur="500"/>
                                        <p:tgtEl>
                                          <p:spTgt spid="35"/>
                                        </p:tgtEl>
                                      </p:cBhvr>
                                    </p:animEffect>
                                  </p:childTnLst>
                                </p:cTn>
                              </p:par>
                              <p:par>
                                <p:cTn id="67" presetID="10" presetClass="entr" presetSubtype="0" fill="hold" nodeType="withEffect">
                                  <p:stCondLst>
                                    <p:cond delay="0"/>
                                  </p:stCondLst>
                                  <p:childTnLst>
                                    <p:set>
                                      <p:cBhvr>
                                        <p:cTn id="68" dur="1" fill="hold">
                                          <p:stCondLst>
                                            <p:cond delay="0"/>
                                          </p:stCondLst>
                                        </p:cTn>
                                        <p:tgtEl>
                                          <p:spTgt spid="33"/>
                                        </p:tgtEl>
                                        <p:attrNameLst>
                                          <p:attrName>style.visibility</p:attrName>
                                        </p:attrNameLst>
                                      </p:cBhvr>
                                      <p:to>
                                        <p:strVal val="visible"/>
                                      </p:to>
                                    </p:set>
                                    <p:animEffect transition="in" filter="fade">
                                      <p:cBhvr>
                                        <p:cTn id="69" dur="500"/>
                                        <p:tgtEl>
                                          <p:spTgt spid="33"/>
                                        </p:tgtEl>
                                      </p:cBhvr>
                                    </p:animEffect>
                                  </p:childTnLst>
                                </p:cTn>
                              </p:par>
                            </p:childTnLst>
                          </p:cTn>
                        </p:par>
                        <p:par>
                          <p:cTn id="70" fill="hold">
                            <p:stCondLst>
                              <p:cond delay="3000"/>
                            </p:stCondLst>
                            <p:childTnLst>
                              <p:par>
                                <p:cTn id="71" presetID="10" presetClass="entr" presetSubtype="0" fill="hold" grpId="0" nodeType="after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500"/>
                                        <p:tgtEl>
                                          <p:spTgt spid="3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38"/>
                                        </p:tgtEl>
                                        <p:attrNameLst>
                                          <p:attrName>style.visibility</p:attrName>
                                        </p:attrNameLst>
                                      </p:cBhvr>
                                      <p:to>
                                        <p:strVal val="visible"/>
                                      </p:to>
                                    </p:set>
                                    <p:animEffect transition="in" filter="fade">
                                      <p:cBhvr>
                                        <p:cTn id="76" dur="500"/>
                                        <p:tgtEl>
                                          <p:spTgt spid="38"/>
                                        </p:tgtEl>
                                      </p:cBhvr>
                                    </p:animEffect>
                                  </p:childTnLst>
                                </p:cTn>
                              </p:par>
                              <p:par>
                                <p:cTn id="77" presetID="10" presetClass="entr" presetSubtype="0" fill="hold" nodeType="withEffect">
                                  <p:stCondLst>
                                    <p:cond delay="0"/>
                                  </p:stCondLst>
                                  <p:childTnLst>
                                    <p:set>
                                      <p:cBhvr>
                                        <p:cTn id="78" dur="1" fill="hold">
                                          <p:stCondLst>
                                            <p:cond delay="0"/>
                                          </p:stCondLst>
                                        </p:cTn>
                                        <p:tgtEl>
                                          <p:spTgt spid="36"/>
                                        </p:tgtEl>
                                        <p:attrNameLst>
                                          <p:attrName>style.visibility</p:attrName>
                                        </p:attrNameLst>
                                      </p:cBhvr>
                                      <p:to>
                                        <p:strVal val="visible"/>
                                      </p:to>
                                    </p:set>
                                    <p:animEffect transition="in" filter="fade">
                                      <p:cBhvr>
                                        <p:cTn id="79" dur="500"/>
                                        <p:tgtEl>
                                          <p:spTgt spid="36"/>
                                        </p:tgtEl>
                                      </p:cBhvr>
                                    </p:animEffect>
                                  </p:childTnLst>
                                </p:cTn>
                              </p:par>
                            </p:childTnLst>
                          </p:cTn>
                        </p:par>
                        <p:par>
                          <p:cTn id="80" fill="hold">
                            <p:stCondLst>
                              <p:cond delay="3500"/>
                            </p:stCondLst>
                            <p:childTnLst>
                              <p:par>
                                <p:cTn id="81" presetID="10" presetClass="entr" presetSubtype="0" fill="hold" grpId="0" nodeType="afterEffect">
                                  <p:stCondLst>
                                    <p:cond delay="0"/>
                                  </p:stCondLst>
                                  <p:childTnLst>
                                    <p:set>
                                      <p:cBhvr>
                                        <p:cTn id="82" dur="1" fill="hold">
                                          <p:stCondLst>
                                            <p:cond delay="0"/>
                                          </p:stCondLst>
                                        </p:cTn>
                                        <p:tgtEl>
                                          <p:spTgt spid="39">
                                            <p:txEl>
                                              <p:pRg st="0" end="0"/>
                                            </p:txEl>
                                          </p:spTgt>
                                        </p:tgtEl>
                                        <p:attrNameLst>
                                          <p:attrName>style.visibility</p:attrName>
                                        </p:attrNameLst>
                                      </p:cBhvr>
                                      <p:to>
                                        <p:strVal val="visible"/>
                                      </p:to>
                                    </p:set>
                                    <p:animEffect transition="in" filter="fade">
                                      <p:cBhvr>
                                        <p:cTn id="83" dur="500"/>
                                        <p:tgtEl>
                                          <p:spTgt spid="3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9" grpId="0"/>
      <p:bldP spid="19" grpId="0" animBg="1"/>
      <p:bldP spid="20" grpId="0"/>
      <p:bldP spid="27" grpId="0" animBg="1"/>
      <p:bldP spid="28" grpId="0"/>
      <p:bldP spid="25" grpId="0" animBg="1"/>
      <p:bldP spid="32" grpId="0"/>
      <p:bldP spid="34" grpId="0" animBg="1"/>
      <p:bldP spid="35" grpId="0"/>
      <p:bldP spid="37" grpId="0" animBg="1"/>
      <p:bldP spid="38" grpId="0"/>
      <p:bldP spid="39" grpId="0" build="p">
        <p:tmplLst>
          <p:tmpl lvl="1">
            <p:tnLst>
              <p:par>
                <p:cTn presetID="10" presetClass="entr" presetSubtype="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Lst>
  </p:timing>
  <p:hf hd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 Images - 2 Columns">
    <p:spTree>
      <p:nvGrpSpPr>
        <p:cNvPr id="1" name=""/>
        <p:cNvGrpSpPr/>
        <p:nvPr/>
      </p:nvGrpSpPr>
      <p:grpSpPr>
        <a:xfrm>
          <a:off x="0" y="0"/>
          <a:ext cx="0" cy="0"/>
          <a:chOff x="0" y="0"/>
          <a:chExt cx="0" cy="0"/>
        </a:xfrm>
      </p:grpSpPr>
      <p:pic>
        <p:nvPicPr>
          <p:cNvPr id="33" name="図 32"/>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flipH="1">
            <a:off x="1357250" y="6817279"/>
            <a:ext cx="5423657" cy="439293"/>
          </a:xfrm>
          <a:prstGeom prst="rect">
            <a:avLst/>
          </a:prstGeom>
        </p:spPr>
      </p:pic>
      <p:pic>
        <p:nvPicPr>
          <p:cNvPr id="34" name="図 33"/>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flipH="1">
            <a:off x="9465759" y="6833805"/>
            <a:ext cx="5423657" cy="439293"/>
          </a:xfrm>
          <a:prstGeom prst="rect">
            <a:avLst/>
          </a:prstGeom>
        </p:spPr>
      </p:pic>
      <p:pic>
        <p:nvPicPr>
          <p:cNvPr id="15" name="図 14"/>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3465095" y="6816550"/>
            <a:ext cx="5423657" cy="439293"/>
          </a:xfrm>
          <a:prstGeom prst="rect">
            <a:avLst/>
          </a:prstGeom>
        </p:spPr>
      </p:pic>
      <p:pic>
        <p:nvPicPr>
          <p:cNvPr id="24" name="図 23"/>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11573604" y="6833076"/>
            <a:ext cx="5423657" cy="439293"/>
          </a:xfrm>
          <a:prstGeom prst="rect">
            <a:avLst/>
          </a:prstGeom>
        </p:spPr>
      </p:pic>
      <p:sp>
        <p:nvSpPr>
          <p:cNvPr id="16" name="正方形/長方形 15"/>
          <p:cNvSpPr>
            <a:spLocks/>
          </p:cNvSpPr>
          <p:nvPr userDrawn="1"/>
        </p:nvSpPr>
        <p:spPr>
          <a:xfrm>
            <a:off x="1357250" y="2863551"/>
            <a:ext cx="7531502" cy="3960000"/>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6" name="図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‹N°›</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9" name="図プレースホルダー 8"/>
          <p:cNvSpPr>
            <a:spLocks noGrp="1"/>
          </p:cNvSpPr>
          <p:nvPr>
            <p:ph type="pic" sz="quarter" idx="16" hasCustomPrompt="1"/>
          </p:nvPr>
        </p:nvSpPr>
        <p:spPr>
          <a:xfrm>
            <a:off x="1440180" y="2952131"/>
            <a:ext cx="7360920" cy="3791569"/>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
        <p:nvSpPr>
          <p:cNvPr id="19" name="正方形/長方形 18"/>
          <p:cNvSpPr>
            <a:spLocks/>
          </p:cNvSpPr>
          <p:nvPr userDrawn="1"/>
        </p:nvSpPr>
        <p:spPr>
          <a:xfrm>
            <a:off x="9505088" y="2875600"/>
            <a:ext cx="7531502" cy="3960000"/>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20" name="図プレースホルダー 8"/>
          <p:cNvSpPr>
            <a:spLocks noGrp="1"/>
          </p:cNvSpPr>
          <p:nvPr>
            <p:ph type="pic" sz="quarter" idx="18" hasCustomPrompt="1"/>
          </p:nvPr>
        </p:nvSpPr>
        <p:spPr>
          <a:xfrm>
            <a:off x="9579380" y="2964180"/>
            <a:ext cx="7366000" cy="3779520"/>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
        <p:nvSpPr>
          <p:cNvPr id="30" name="テキスト プレースホルダー 11"/>
          <p:cNvSpPr>
            <a:spLocks noGrp="1"/>
          </p:cNvSpPr>
          <p:nvPr>
            <p:ph type="body" sz="quarter" idx="22" hasCustomPrompt="1"/>
          </p:nvPr>
        </p:nvSpPr>
        <p:spPr>
          <a:xfrm>
            <a:off x="9549330" y="7703126"/>
            <a:ext cx="7487259" cy="1440873"/>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endParaRPr lang="en-US" dirty="0"/>
          </a:p>
        </p:txBody>
      </p:sp>
      <p:sp>
        <p:nvSpPr>
          <p:cNvPr id="31" name="テキスト プレースホルダー 11"/>
          <p:cNvSpPr>
            <a:spLocks noGrp="1"/>
          </p:cNvSpPr>
          <p:nvPr>
            <p:ph type="body" sz="quarter" idx="23" hasCustomPrompt="1"/>
          </p:nvPr>
        </p:nvSpPr>
        <p:spPr>
          <a:xfrm>
            <a:off x="1413388" y="7710386"/>
            <a:ext cx="7487259" cy="1440873"/>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endParaRPr lang="en-US" dirty="0"/>
          </a:p>
        </p:txBody>
      </p:sp>
      <p:sp>
        <p:nvSpPr>
          <p:cNvPr id="25" name="テキスト プレースホルダー 11"/>
          <p:cNvSpPr>
            <a:spLocks noGrp="1"/>
          </p:cNvSpPr>
          <p:nvPr>
            <p:ph type="body" sz="quarter" idx="14" hasCustomPrompt="1"/>
          </p:nvPr>
        </p:nvSpPr>
        <p:spPr>
          <a:xfrm>
            <a:off x="1398815" y="7010396"/>
            <a:ext cx="7489937" cy="756363"/>
          </a:xfrm>
        </p:spPr>
        <p:txBody>
          <a:bodyPr anchor="b">
            <a:normAutofit/>
          </a:bodyPr>
          <a:lstStyle>
            <a:lvl1pPr algn="l">
              <a:defRPr sz="3600" baseline="0">
                <a:solidFill>
                  <a:srgbClr val="3A75FB"/>
                </a:solidFill>
              </a:defRPr>
            </a:lvl1pPr>
          </a:lstStyle>
          <a:p>
            <a:pPr lvl="0"/>
            <a:r>
              <a:rPr lang="en-US" dirty="0" smtClean="0"/>
              <a:t>Text Here</a:t>
            </a:r>
            <a:endParaRPr lang="en-US" dirty="0"/>
          </a:p>
        </p:txBody>
      </p:sp>
      <p:sp>
        <p:nvSpPr>
          <p:cNvPr id="32" name="テキスト プレースホルダー 11"/>
          <p:cNvSpPr>
            <a:spLocks noGrp="1"/>
          </p:cNvSpPr>
          <p:nvPr>
            <p:ph type="body" sz="quarter" idx="24" hasCustomPrompt="1"/>
          </p:nvPr>
        </p:nvSpPr>
        <p:spPr>
          <a:xfrm>
            <a:off x="9546653" y="6996542"/>
            <a:ext cx="7489937" cy="756363"/>
          </a:xfrm>
        </p:spPr>
        <p:txBody>
          <a:bodyPr anchor="b">
            <a:normAutofit/>
          </a:bodyPr>
          <a:lstStyle>
            <a:lvl1pPr algn="l">
              <a:defRPr sz="3600" baseline="0">
                <a:solidFill>
                  <a:srgbClr val="3A75FB"/>
                </a:solidFill>
              </a:defRPr>
            </a:lvl1pPr>
          </a:lstStyle>
          <a:p>
            <a:pPr lvl="0"/>
            <a:r>
              <a:rPr lang="en-US" dirty="0" smtClean="0"/>
              <a:t>Text Here</a:t>
            </a:r>
            <a:endParaRPr lang="en-US" dirty="0"/>
          </a:p>
        </p:txBody>
      </p:sp>
    </p:spTree>
    <p:extLst>
      <p:ext uri="{BB962C8B-B14F-4D97-AF65-F5344CB8AC3E}">
        <p14:creationId xmlns:p14="http://schemas.microsoft.com/office/powerpoint/2010/main" val="804400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par>
                                <p:cTn id="27" presetID="10"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nodeType="with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fade">
                                      <p:cBhvr>
                                        <p:cTn id="32" dur="500"/>
                                        <p:tgtEl>
                                          <p:spTgt spid="33"/>
                                        </p:tgtEl>
                                      </p:cBhvr>
                                    </p:animEffect>
                                  </p:childTnLst>
                                </p:cTn>
                              </p:par>
                            </p:childTnLst>
                          </p:cTn>
                        </p:par>
                        <p:par>
                          <p:cTn id="33" fill="hold">
                            <p:stCondLst>
                              <p:cond delay="1000"/>
                            </p:stCondLst>
                            <p:childTnLst>
                              <p:par>
                                <p:cTn id="34" presetID="42" presetClass="entr" presetSubtype="0" fill="hold" grpId="0" nodeType="afterEffect">
                                  <p:stCondLst>
                                    <p:cond delay="0"/>
                                  </p:stCondLst>
                                  <p:childTnLst>
                                    <p:set>
                                      <p:cBhvr>
                                        <p:cTn id="35" dur="1" fill="hold">
                                          <p:stCondLst>
                                            <p:cond delay="0"/>
                                          </p:stCondLst>
                                        </p:cTn>
                                        <p:tgtEl>
                                          <p:spTgt spid="25">
                                            <p:txEl>
                                              <p:pRg st="0" end="0"/>
                                            </p:txEl>
                                          </p:spTgt>
                                        </p:tgtEl>
                                        <p:attrNameLst>
                                          <p:attrName>style.visibility</p:attrName>
                                        </p:attrNameLst>
                                      </p:cBhvr>
                                      <p:to>
                                        <p:strVal val="visible"/>
                                      </p:to>
                                    </p:set>
                                    <p:animEffect transition="in" filter="fade">
                                      <p:cBhvr>
                                        <p:cTn id="36" dur="500"/>
                                        <p:tgtEl>
                                          <p:spTgt spid="25">
                                            <p:txEl>
                                              <p:pRg st="0" end="0"/>
                                            </p:txEl>
                                          </p:spTgt>
                                        </p:tgtEl>
                                      </p:cBhvr>
                                    </p:animEffect>
                                    <p:anim calcmode="lin" valueType="num">
                                      <p:cBhvr>
                                        <p:cTn id="37"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p:cTn id="38" dur="500" fill="hold"/>
                                        <p:tgtEl>
                                          <p:spTgt spid="25">
                                            <p:txEl>
                                              <p:pRg st="0" end="0"/>
                                            </p:txEl>
                                          </p:spTgt>
                                        </p:tgtEl>
                                        <p:attrNameLst>
                                          <p:attrName>ppt_y</p:attrName>
                                        </p:attrNameLst>
                                      </p:cBhvr>
                                      <p:tavLst>
                                        <p:tav tm="0">
                                          <p:val>
                                            <p:strVal val="#ppt_y+.1"/>
                                          </p:val>
                                        </p:tav>
                                        <p:tav tm="100000">
                                          <p:val>
                                            <p:strVal val="#ppt_y"/>
                                          </p:val>
                                        </p:tav>
                                      </p:tavLst>
                                    </p:anim>
                                  </p:childTnLst>
                                </p:cTn>
                              </p:par>
                            </p:childTnLst>
                          </p:cTn>
                        </p:par>
                        <p:par>
                          <p:cTn id="39" fill="hold">
                            <p:stCondLst>
                              <p:cond delay="1500"/>
                            </p:stCondLst>
                            <p:childTnLst>
                              <p:par>
                                <p:cTn id="40" presetID="42" presetClass="entr" presetSubtype="0" fill="hold" grpId="0" nodeType="afterEffect">
                                  <p:stCondLst>
                                    <p:cond delay="0"/>
                                  </p:stCondLst>
                                  <p:childTnLst>
                                    <p:set>
                                      <p:cBhvr>
                                        <p:cTn id="41" dur="1" fill="hold">
                                          <p:stCondLst>
                                            <p:cond delay="0"/>
                                          </p:stCondLst>
                                        </p:cTn>
                                        <p:tgtEl>
                                          <p:spTgt spid="31">
                                            <p:txEl>
                                              <p:pRg st="0" end="0"/>
                                            </p:txEl>
                                          </p:spTgt>
                                        </p:tgtEl>
                                        <p:attrNameLst>
                                          <p:attrName>style.visibility</p:attrName>
                                        </p:attrNameLst>
                                      </p:cBhvr>
                                      <p:to>
                                        <p:strVal val="visible"/>
                                      </p:to>
                                    </p:set>
                                    <p:animEffect transition="in" filter="fade">
                                      <p:cBhvr>
                                        <p:cTn id="42" dur="500"/>
                                        <p:tgtEl>
                                          <p:spTgt spid="31">
                                            <p:txEl>
                                              <p:pRg st="0" end="0"/>
                                            </p:txEl>
                                          </p:spTgt>
                                        </p:tgtEl>
                                      </p:cBhvr>
                                    </p:animEffect>
                                    <p:anim calcmode="lin" valueType="num">
                                      <p:cBhvr>
                                        <p:cTn id="43"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44" dur="500" fill="hold"/>
                                        <p:tgtEl>
                                          <p:spTgt spid="31">
                                            <p:txEl>
                                              <p:pRg st="0" end="0"/>
                                            </p:txEl>
                                          </p:spTgt>
                                        </p:tgtEl>
                                        <p:attrNameLst>
                                          <p:attrName>ppt_y</p:attrName>
                                        </p:attrNameLst>
                                      </p:cBhvr>
                                      <p:tavLst>
                                        <p:tav tm="0">
                                          <p:val>
                                            <p:strVal val="#ppt_y+.1"/>
                                          </p:val>
                                        </p:tav>
                                        <p:tav tm="100000">
                                          <p:val>
                                            <p:strVal val="#ppt_y"/>
                                          </p:val>
                                        </p:tav>
                                      </p:tavLst>
                                    </p:anim>
                                  </p:childTnLst>
                                </p:cTn>
                              </p:par>
                            </p:childTnLst>
                          </p:cTn>
                        </p:par>
                        <p:par>
                          <p:cTn id="45" fill="hold">
                            <p:stCondLst>
                              <p:cond delay="2000"/>
                            </p:stCondLst>
                            <p:childTnLst>
                              <p:par>
                                <p:cTn id="46" presetID="10" presetClass="entr" presetSubtype="0" fill="hold" grpId="0" nodeType="after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fade">
                                      <p:cBhvr>
                                        <p:cTn id="48" dur="500"/>
                                        <p:tgtEl>
                                          <p:spTgt spid="1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500"/>
                                        <p:tgtEl>
                                          <p:spTgt spid="20"/>
                                        </p:tgtEl>
                                      </p:cBhvr>
                                    </p:animEffect>
                                  </p:childTnLst>
                                </p:cTn>
                              </p:par>
                              <p:par>
                                <p:cTn id="52" presetID="10" presetClass="entr" presetSubtype="0" fill="hold"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par>
                                <p:cTn id="55" presetID="10" presetClass="entr" presetSubtype="0" fill="hold" nodeType="with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par>
                          <p:cTn id="58" fill="hold">
                            <p:stCondLst>
                              <p:cond delay="2500"/>
                            </p:stCondLst>
                            <p:childTnLst>
                              <p:par>
                                <p:cTn id="59" presetID="42" presetClass="entr" presetSubtype="0" fill="hold" grpId="0" nodeType="afterEffect">
                                  <p:stCondLst>
                                    <p:cond delay="0"/>
                                  </p:stCondLst>
                                  <p:childTnLst>
                                    <p:set>
                                      <p:cBhvr>
                                        <p:cTn id="60" dur="1" fill="hold">
                                          <p:stCondLst>
                                            <p:cond delay="0"/>
                                          </p:stCondLst>
                                        </p:cTn>
                                        <p:tgtEl>
                                          <p:spTgt spid="32">
                                            <p:txEl>
                                              <p:pRg st="0" end="0"/>
                                            </p:txEl>
                                          </p:spTgt>
                                        </p:tgtEl>
                                        <p:attrNameLst>
                                          <p:attrName>style.visibility</p:attrName>
                                        </p:attrNameLst>
                                      </p:cBhvr>
                                      <p:to>
                                        <p:strVal val="visible"/>
                                      </p:to>
                                    </p:set>
                                    <p:animEffect transition="in" filter="fade">
                                      <p:cBhvr>
                                        <p:cTn id="61" dur="500"/>
                                        <p:tgtEl>
                                          <p:spTgt spid="32">
                                            <p:txEl>
                                              <p:pRg st="0" end="0"/>
                                            </p:txEl>
                                          </p:spTgt>
                                        </p:tgtEl>
                                      </p:cBhvr>
                                    </p:animEffect>
                                    <p:anim calcmode="lin" valueType="num">
                                      <p:cBhvr>
                                        <p:cTn id="62"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63" dur="500" fill="hold"/>
                                        <p:tgtEl>
                                          <p:spTgt spid="32">
                                            <p:txEl>
                                              <p:pRg st="0" end="0"/>
                                            </p:txEl>
                                          </p:spTgt>
                                        </p:tgtEl>
                                        <p:attrNameLst>
                                          <p:attrName>ppt_y</p:attrName>
                                        </p:attrNameLst>
                                      </p:cBhvr>
                                      <p:tavLst>
                                        <p:tav tm="0">
                                          <p:val>
                                            <p:strVal val="#ppt_y+.1"/>
                                          </p:val>
                                        </p:tav>
                                        <p:tav tm="100000">
                                          <p:val>
                                            <p:strVal val="#ppt_y"/>
                                          </p:val>
                                        </p:tav>
                                      </p:tavLst>
                                    </p:anim>
                                  </p:childTnLst>
                                </p:cTn>
                              </p:par>
                            </p:childTnLst>
                          </p:cTn>
                        </p:par>
                        <p:par>
                          <p:cTn id="64" fill="hold">
                            <p:stCondLst>
                              <p:cond delay="3000"/>
                            </p:stCondLst>
                            <p:childTnLst>
                              <p:par>
                                <p:cTn id="65" presetID="42" presetClass="entr" presetSubtype="0" fill="hold" grpId="0" nodeType="afterEffect">
                                  <p:stCondLst>
                                    <p:cond delay="0"/>
                                  </p:stCondLst>
                                  <p:childTnLst>
                                    <p:set>
                                      <p:cBhvr>
                                        <p:cTn id="66" dur="1" fill="hold">
                                          <p:stCondLst>
                                            <p:cond delay="0"/>
                                          </p:stCondLst>
                                        </p:cTn>
                                        <p:tgtEl>
                                          <p:spTgt spid="30">
                                            <p:txEl>
                                              <p:pRg st="0" end="0"/>
                                            </p:txEl>
                                          </p:spTgt>
                                        </p:tgtEl>
                                        <p:attrNameLst>
                                          <p:attrName>style.visibility</p:attrName>
                                        </p:attrNameLst>
                                      </p:cBhvr>
                                      <p:to>
                                        <p:strVal val="visible"/>
                                      </p:to>
                                    </p:set>
                                    <p:animEffect transition="in" filter="fade">
                                      <p:cBhvr>
                                        <p:cTn id="67" dur="500"/>
                                        <p:tgtEl>
                                          <p:spTgt spid="30">
                                            <p:txEl>
                                              <p:pRg st="0" end="0"/>
                                            </p:txEl>
                                          </p:spTgt>
                                        </p:tgtEl>
                                      </p:cBhvr>
                                    </p:animEffect>
                                    <p:anim calcmode="lin" valueType="num">
                                      <p:cBhvr>
                                        <p:cTn id="68"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p:cTn id="69" dur="500" fill="hold"/>
                                        <p:tgtEl>
                                          <p:spTgt spid="30">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9" grpId="0"/>
      <p:bldP spid="19" grpId="0" animBg="1"/>
      <p:bldP spid="20" grpId="0"/>
      <p:bldP spid="30" grpId="0" build="allAtOnce">
        <p:tmplLst>
          <p:tmpl lvl="1">
            <p:tnLst>
              <p:par>
                <p:cTn presetID="42" presetClass="entr" presetSubtype="0"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anim calcmode="lin" valueType="num">
                      <p:cBhvr>
                        <p:cTn dur="500" fill="hold"/>
                        <p:tgtEl>
                          <p:spTgt spid="30"/>
                        </p:tgtEl>
                        <p:attrNameLst>
                          <p:attrName>ppt_x</p:attrName>
                        </p:attrNameLst>
                      </p:cBhvr>
                      <p:tavLst>
                        <p:tav tm="0">
                          <p:val>
                            <p:strVal val="#ppt_x"/>
                          </p:val>
                        </p:tav>
                        <p:tav tm="100000">
                          <p:val>
                            <p:strVal val="#ppt_x"/>
                          </p:val>
                        </p:tav>
                      </p:tavLst>
                    </p:anim>
                    <p:anim calcmode="lin" valueType="num">
                      <p:cBhvr>
                        <p:cTn dur="500" fill="hold"/>
                        <p:tgtEl>
                          <p:spTgt spid="30"/>
                        </p:tgtEl>
                        <p:attrNameLst>
                          <p:attrName>ppt_y</p:attrName>
                        </p:attrNameLst>
                      </p:cBhvr>
                      <p:tavLst>
                        <p:tav tm="0">
                          <p:val>
                            <p:strVal val="#ppt_y+.1"/>
                          </p:val>
                        </p:tav>
                        <p:tav tm="100000">
                          <p:val>
                            <p:strVal val="#ppt_y"/>
                          </p:val>
                        </p:tav>
                      </p:tavLst>
                    </p:anim>
                  </p:childTnLst>
                </p:cTn>
              </p:par>
            </p:tnLst>
          </p:tmpl>
        </p:tmplLst>
      </p:bldP>
      <p:bldP spid="31" grpId="0" build="allAtOnce">
        <p:tmplLst>
          <p:tmpl lvl="1">
            <p:tnLst>
              <p:par>
                <p:cTn presetID="42" presetClass="entr" presetSubtype="0"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anim calcmode="lin" valueType="num">
                      <p:cBhvr>
                        <p:cTn dur="500" fill="hold"/>
                        <p:tgtEl>
                          <p:spTgt spid="31"/>
                        </p:tgtEl>
                        <p:attrNameLst>
                          <p:attrName>ppt_x</p:attrName>
                        </p:attrNameLst>
                      </p:cBhvr>
                      <p:tavLst>
                        <p:tav tm="0">
                          <p:val>
                            <p:strVal val="#ppt_x"/>
                          </p:val>
                        </p:tav>
                        <p:tav tm="100000">
                          <p:val>
                            <p:strVal val="#ppt_x"/>
                          </p:val>
                        </p:tav>
                      </p:tavLst>
                    </p:anim>
                    <p:anim calcmode="lin" valueType="num">
                      <p:cBhvr>
                        <p:cTn dur="500" fill="hold"/>
                        <p:tgtEl>
                          <p:spTgt spid="31"/>
                        </p:tgtEl>
                        <p:attrNameLst>
                          <p:attrName>ppt_y</p:attrName>
                        </p:attrNameLst>
                      </p:cBhvr>
                      <p:tavLst>
                        <p:tav tm="0">
                          <p:val>
                            <p:strVal val="#ppt_y+.1"/>
                          </p:val>
                        </p:tav>
                        <p:tav tm="100000">
                          <p:val>
                            <p:strVal val="#ppt_y"/>
                          </p:val>
                        </p:tav>
                      </p:tavLst>
                    </p:anim>
                  </p:childTnLst>
                </p:cTn>
              </p:par>
            </p:tnLst>
          </p:tmpl>
        </p:tmplLst>
      </p:bldP>
      <p:bldP spid="25" grpId="0" build="p">
        <p:tmplLst>
          <p:tmpl lvl="1">
            <p:tnLst>
              <p:par>
                <p:cTn presetID="42" presetClass="entr" presetSubtype="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anim calcmode="lin" valueType="num">
                      <p:cBhvr>
                        <p:cTn dur="500" fill="hold"/>
                        <p:tgtEl>
                          <p:spTgt spid="25"/>
                        </p:tgtEl>
                        <p:attrNameLst>
                          <p:attrName>ppt_x</p:attrName>
                        </p:attrNameLst>
                      </p:cBhvr>
                      <p:tavLst>
                        <p:tav tm="0">
                          <p:val>
                            <p:strVal val="#ppt_x"/>
                          </p:val>
                        </p:tav>
                        <p:tav tm="100000">
                          <p:val>
                            <p:strVal val="#ppt_x"/>
                          </p:val>
                        </p:tav>
                      </p:tavLst>
                    </p:anim>
                    <p:anim calcmode="lin" valueType="num">
                      <p:cBhvr>
                        <p:cTn dur="500" fill="hold"/>
                        <p:tgtEl>
                          <p:spTgt spid="25"/>
                        </p:tgtEl>
                        <p:attrNameLst>
                          <p:attrName>ppt_y</p:attrName>
                        </p:attrNameLst>
                      </p:cBhvr>
                      <p:tavLst>
                        <p:tav tm="0">
                          <p:val>
                            <p:strVal val="#ppt_y+.1"/>
                          </p:val>
                        </p:tav>
                        <p:tav tm="100000">
                          <p:val>
                            <p:strVal val="#ppt_y"/>
                          </p:val>
                        </p:tav>
                      </p:tavLst>
                    </p:anim>
                  </p:childTnLst>
                </p:cTn>
              </p:par>
            </p:tnLst>
          </p:tmpl>
        </p:tmplLst>
      </p:bldP>
      <p:bldP spid="32" grpId="0" build="p">
        <p:tmplLst>
          <p:tmpl lvl="1">
            <p:tnLst>
              <p:par>
                <p:cTn presetID="42" presetClass="entr" presetSubtype="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anim calcmode="lin" valueType="num">
                      <p:cBhvr>
                        <p:cTn dur="500" fill="hold"/>
                        <p:tgtEl>
                          <p:spTgt spid="32"/>
                        </p:tgtEl>
                        <p:attrNameLst>
                          <p:attrName>ppt_x</p:attrName>
                        </p:attrNameLst>
                      </p:cBhvr>
                      <p:tavLst>
                        <p:tav tm="0">
                          <p:val>
                            <p:strVal val="#ppt_x"/>
                          </p:val>
                        </p:tav>
                        <p:tav tm="100000">
                          <p:val>
                            <p:strVal val="#ppt_x"/>
                          </p:val>
                        </p:tav>
                      </p:tavLst>
                    </p:anim>
                    <p:anim calcmode="lin" valueType="num">
                      <p:cBhvr>
                        <p:cTn dur="500" fill="hold"/>
                        <p:tgtEl>
                          <p:spTgt spid="32"/>
                        </p:tgtEl>
                        <p:attrNameLst>
                          <p:attrName>ppt_y</p:attrName>
                        </p:attrNameLst>
                      </p:cBhvr>
                      <p:tavLst>
                        <p:tav tm="0">
                          <p:val>
                            <p:strVal val="#ppt_y+.1"/>
                          </p:val>
                        </p:tav>
                        <p:tav tm="100000">
                          <p:val>
                            <p:strVal val="#ppt_y"/>
                          </p:val>
                        </p:tav>
                      </p:tavLst>
                    </p:anim>
                  </p:childTnLst>
                </p:cTn>
              </p:par>
            </p:tnLst>
          </p:tmpl>
        </p:tmplLst>
      </p:bldP>
    </p:bldLst>
  </p:timing>
  <p:hf hd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pic>
        <p:nvPicPr>
          <p:cNvPr id="15" name="図 14"/>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457365" y="6823552"/>
            <a:ext cx="4172692" cy="421062"/>
          </a:xfrm>
          <a:prstGeom prst="rect">
            <a:avLst/>
          </a:prstGeom>
        </p:spPr>
      </p:pic>
      <p:sp>
        <p:nvSpPr>
          <p:cNvPr id="16" name="正方形/長方形 15"/>
          <p:cNvSpPr>
            <a:spLocks/>
          </p:cNvSpPr>
          <p:nvPr userDrawn="1"/>
        </p:nvSpPr>
        <p:spPr>
          <a:xfrm>
            <a:off x="341250" y="2863551"/>
            <a:ext cx="4172692" cy="3960000"/>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6" name="図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‹N°›</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9" name="図プレースホルダー 8"/>
          <p:cNvSpPr>
            <a:spLocks noGrp="1"/>
          </p:cNvSpPr>
          <p:nvPr>
            <p:ph type="pic" sz="quarter" idx="16" hasCustomPrompt="1"/>
          </p:nvPr>
        </p:nvSpPr>
        <p:spPr>
          <a:xfrm>
            <a:off x="454882" y="2976848"/>
            <a:ext cx="3942946" cy="3709307"/>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
        <p:nvSpPr>
          <p:cNvPr id="14" name="テキスト プレースホルダー 11"/>
          <p:cNvSpPr>
            <a:spLocks noGrp="1"/>
          </p:cNvSpPr>
          <p:nvPr>
            <p:ph type="body" sz="quarter" idx="17" hasCustomPrompt="1"/>
          </p:nvPr>
        </p:nvSpPr>
        <p:spPr>
          <a:xfrm>
            <a:off x="454883" y="6144675"/>
            <a:ext cx="3942582" cy="539046"/>
          </a:xfrm>
          <a:gradFill>
            <a:gsLst>
              <a:gs pos="0">
                <a:schemeClr val="tx2">
                  <a:lumMod val="75000"/>
                  <a:lumOff val="25000"/>
                  <a:alpha val="70000"/>
                </a:schemeClr>
              </a:gs>
              <a:gs pos="50000">
                <a:schemeClr val="bg1">
                  <a:lumMod val="25000"/>
                  <a:lumOff val="75000"/>
                  <a:alpha val="70000"/>
                </a:schemeClr>
              </a:gs>
              <a:gs pos="100000">
                <a:schemeClr val="bg1">
                  <a:lumMod val="10000"/>
                  <a:lumOff val="90000"/>
                  <a:alpha val="70000"/>
                </a:schemeClr>
              </a:gs>
            </a:gsLst>
            <a:lin ang="10800000" scaled="1"/>
          </a:gradFill>
        </p:spPr>
        <p:txBody>
          <a:bodyPr anchor="b">
            <a:normAutofit/>
          </a:bodyPr>
          <a:lstStyle>
            <a:lvl1pPr algn="ctr">
              <a:defRPr sz="2800" baseline="0">
                <a:solidFill>
                  <a:schemeClr val="tx1"/>
                </a:solidFill>
              </a:defRPr>
            </a:lvl1pPr>
          </a:lstStyle>
          <a:p>
            <a:pPr lvl="0"/>
            <a:r>
              <a:rPr lang="en-US" dirty="0" smtClean="0"/>
              <a:t>Text Here</a:t>
            </a:r>
            <a:endParaRPr lang="en-US" dirty="0"/>
          </a:p>
        </p:txBody>
      </p:sp>
      <p:sp>
        <p:nvSpPr>
          <p:cNvPr id="31" name="テキスト プレースホルダー 11"/>
          <p:cNvSpPr>
            <a:spLocks noGrp="1"/>
          </p:cNvSpPr>
          <p:nvPr>
            <p:ph type="body" sz="quarter" idx="23" hasCustomPrompt="1"/>
          </p:nvPr>
        </p:nvSpPr>
        <p:spPr>
          <a:xfrm>
            <a:off x="370444" y="7034083"/>
            <a:ext cx="4143498" cy="2097868"/>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endParaRPr lang="en-US" dirty="0"/>
          </a:p>
        </p:txBody>
      </p:sp>
      <p:pic>
        <p:nvPicPr>
          <p:cNvPr id="24" name="図 23"/>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4775365" y="6823552"/>
            <a:ext cx="4172692" cy="421062"/>
          </a:xfrm>
          <a:prstGeom prst="rect">
            <a:avLst/>
          </a:prstGeom>
        </p:spPr>
      </p:pic>
      <p:sp>
        <p:nvSpPr>
          <p:cNvPr id="25" name="正方形/長方形 24"/>
          <p:cNvSpPr>
            <a:spLocks/>
          </p:cNvSpPr>
          <p:nvPr userDrawn="1"/>
        </p:nvSpPr>
        <p:spPr>
          <a:xfrm>
            <a:off x="4775365" y="2863551"/>
            <a:ext cx="4172692" cy="3960000"/>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32" name="図プレースホルダー 8"/>
          <p:cNvSpPr>
            <a:spLocks noGrp="1"/>
          </p:cNvSpPr>
          <p:nvPr>
            <p:ph type="pic" sz="quarter" idx="24" hasCustomPrompt="1"/>
          </p:nvPr>
        </p:nvSpPr>
        <p:spPr>
          <a:xfrm>
            <a:off x="4888997" y="2976848"/>
            <a:ext cx="3942946" cy="3709307"/>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
        <p:nvSpPr>
          <p:cNvPr id="33" name="テキスト プレースホルダー 11"/>
          <p:cNvSpPr>
            <a:spLocks noGrp="1"/>
          </p:cNvSpPr>
          <p:nvPr>
            <p:ph type="body" sz="quarter" idx="25" hasCustomPrompt="1"/>
          </p:nvPr>
        </p:nvSpPr>
        <p:spPr>
          <a:xfrm>
            <a:off x="4888998" y="6144675"/>
            <a:ext cx="3942582" cy="539046"/>
          </a:xfrm>
          <a:gradFill>
            <a:gsLst>
              <a:gs pos="0">
                <a:schemeClr val="tx2">
                  <a:lumMod val="75000"/>
                  <a:lumOff val="25000"/>
                  <a:alpha val="70000"/>
                </a:schemeClr>
              </a:gs>
              <a:gs pos="50000">
                <a:schemeClr val="bg1">
                  <a:lumMod val="25000"/>
                  <a:lumOff val="75000"/>
                  <a:alpha val="70000"/>
                </a:schemeClr>
              </a:gs>
              <a:gs pos="100000">
                <a:schemeClr val="bg1">
                  <a:lumMod val="10000"/>
                  <a:lumOff val="90000"/>
                  <a:alpha val="70000"/>
                </a:schemeClr>
              </a:gs>
            </a:gsLst>
            <a:lin ang="10800000" scaled="1"/>
          </a:gradFill>
        </p:spPr>
        <p:txBody>
          <a:bodyPr anchor="b">
            <a:normAutofit/>
          </a:bodyPr>
          <a:lstStyle>
            <a:lvl1pPr algn="ctr">
              <a:defRPr sz="2800" baseline="0">
                <a:solidFill>
                  <a:schemeClr val="tx1"/>
                </a:solidFill>
              </a:defRPr>
            </a:lvl1pPr>
          </a:lstStyle>
          <a:p>
            <a:pPr lvl="0"/>
            <a:r>
              <a:rPr lang="en-US" dirty="0" smtClean="0"/>
              <a:t>Text Here</a:t>
            </a:r>
            <a:endParaRPr lang="en-US" dirty="0"/>
          </a:p>
        </p:txBody>
      </p:sp>
      <p:pic>
        <p:nvPicPr>
          <p:cNvPr id="34" name="図 33"/>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9233735" y="6823552"/>
            <a:ext cx="4172692" cy="421062"/>
          </a:xfrm>
          <a:prstGeom prst="rect">
            <a:avLst/>
          </a:prstGeom>
        </p:spPr>
      </p:pic>
      <p:sp>
        <p:nvSpPr>
          <p:cNvPr id="35" name="正方形/長方形 34"/>
          <p:cNvSpPr>
            <a:spLocks/>
          </p:cNvSpPr>
          <p:nvPr userDrawn="1"/>
        </p:nvSpPr>
        <p:spPr>
          <a:xfrm>
            <a:off x="9233735" y="2873135"/>
            <a:ext cx="4172692" cy="3960000"/>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36" name="図プレースホルダー 8"/>
          <p:cNvSpPr>
            <a:spLocks noGrp="1"/>
          </p:cNvSpPr>
          <p:nvPr>
            <p:ph type="pic" sz="quarter" idx="26" hasCustomPrompt="1"/>
          </p:nvPr>
        </p:nvSpPr>
        <p:spPr>
          <a:xfrm>
            <a:off x="9347367" y="2986432"/>
            <a:ext cx="3942946" cy="3709307"/>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
        <p:nvSpPr>
          <p:cNvPr id="37" name="テキスト プレースホルダー 11"/>
          <p:cNvSpPr>
            <a:spLocks noGrp="1"/>
          </p:cNvSpPr>
          <p:nvPr>
            <p:ph type="body" sz="quarter" idx="27" hasCustomPrompt="1"/>
          </p:nvPr>
        </p:nvSpPr>
        <p:spPr>
          <a:xfrm>
            <a:off x="9347368" y="6154259"/>
            <a:ext cx="3942582" cy="539046"/>
          </a:xfrm>
          <a:gradFill>
            <a:gsLst>
              <a:gs pos="0">
                <a:schemeClr val="tx2">
                  <a:lumMod val="75000"/>
                  <a:lumOff val="25000"/>
                  <a:alpha val="70000"/>
                </a:schemeClr>
              </a:gs>
              <a:gs pos="50000">
                <a:schemeClr val="bg1">
                  <a:lumMod val="25000"/>
                  <a:lumOff val="75000"/>
                  <a:alpha val="70000"/>
                </a:schemeClr>
              </a:gs>
              <a:gs pos="100000">
                <a:schemeClr val="bg1">
                  <a:lumMod val="10000"/>
                  <a:lumOff val="90000"/>
                  <a:alpha val="70000"/>
                </a:schemeClr>
              </a:gs>
            </a:gsLst>
            <a:lin ang="10800000" scaled="1"/>
          </a:gradFill>
        </p:spPr>
        <p:txBody>
          <a:bodyPr anchor="b">
            <a:normAutofit/>
          </a:bodyPr>
          <a:lstStyle>
            <a:lvl1pPr algn="ctr">
              <a:defRPr sz="2800" baseline="0">
                <a:solidFill>
                  <a:schemeClr val="tx1"/>
                </a:solidFill>
              </a:defRPr>
            </a:lvl1pPr>
          </a:lstStyle>
          <a:p>
            <a:pPr lvl="0"/>
            <a:r>
              <a:rPr lang="en-US" dirty="0" smtClean="0"/>
              <a:t>Text Here</a:t>
            </a:r>
            <a:endParaRPr lang="en-US" dirty="0"/>
          </a:p>
        </p:txBody>
      </p:sp>
      <p:pic>
        <p:nvPicPr>
          <p:cNvPr id="38" name="図 37"/>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13726799" y="6835601"/>
            <a:ext cx="4172692" cy="421062"/>
          </a:xfrm>
          <a:prstGeom prst="rect">
            <a:avLst/>
          </a:prstGeom>
        </p:spPr>
      </p:pic>
      <p:sp>
        <p:nvSpPr>
          <p:cNvPr id="39" name="正方形/長方形 38"/>
          <p:cNvSpPr>
            <a:spLocks/>
          </p:cNvSpPr>
          <p:nvPr userDrawn="1"/>
        </p:nvSpPr>
        <p:spPr>
          <a:xfrm>
            <a:off x="13726799" y="2875600"/>
            <a:ext cx="4172692" cy="3960000"/>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40" name="図プレースホルダー 8"/>
          <p:cNvSpPr>
            <a:spLocks noGrp="1"/>
          </p:cNvSpPr>
          <p:nvPr>
            <p:ph type="pic" sz="quarter" idx="28" hasCustomPrompt="1"/>
          </p:nvPr>
        </p:nvSpPr>
        <p:spPr>
          <a:xfrm>
            <a:off x="13840431" y="2988897"/>
            <a:ext cx="3942946" cy="3709307"/>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
        <p:nvSpPr>
          <p:cNvPr id="41" name="テキスト プレースホルダー 11"/>
          <p:cNvSpPr>
            <a:spLocks noGrp="1"/>
          </p:cNvSpPr>
          <p:nvPr>
            <p:ph type="body" sz="quarter" idx="29" hasCustomPrompt="1"/>
          </p:nvPr>
        </p:nvSpPr>
        <p:spPr>
          <a:xfrm>
            <a:off x="13840432" y="6156724"/>
            <a:ext cx="3942582" cy="539046"/>
          </a:xfrm>
          <a:gradFill>
            <a:gsLst>
              <a:gs pos="0">
                <a:schemeClr val="tx2">
                  <a:lumMod val="75000"/>
                  <a:lumOff val="25000"/>
                  <a:alpha val="70000"/>
                </a:schemeClr>
              </a:gs>
              <a:gs pos="50000">
                <a:schemeClr val="bg1">
                  <a:lumMod val="25000"/>
                  <a:lumOff val="75000"/>
                  <a:alpha val="70000"/>
                </a:schemeClr>
              </a:gs>
              <a:gs pos="100000">
                <a:schemeClr val="bg1">
                  <a:lumMod val="10000"/>
                  <a:lumOff val="90000"/>
                  <a:alpha val="70000"/>
                </a:schemeClr>
              </a:gs>
            </a:gsLst>
            <a:lin ang="10800000" scaled="1"/>
          </a:gradFill>
        </p:spPr>
        <p:txBody>
          <a:bodyPr anchor="b">
            <a:normAutofit/>
          </a:bodyPr>
          <a:lstStyle>
            <a:lvl1pPr algn="ctr">
              <a:defRPr sz="2800" baseline="0">
                <a:solidFill>
                  <a:schemeClr val="tx1"/>
                </a:solidFill>
              </a:defRPr>
            </a:lvl1pPr>
          </a:lstStyle>
          <a:p>
            <a:pPr lvl="0"/>
            <a:r>
              <a:rPr lang="en-US" dirty="0" smtClean="0"/>
              <a:t>Text Here</a:t>
            </a:r>
            <a:endParaRPr lang="en-US" dirty="0"/>
          </a:p>
        </p:txBody>
      </p:sp>
      <p:sp>
        <p:nvSpPr>
          <p:cNvPr id="42" name="テキスト プレースホルダー 11"/>
          <p:cNvSpPr>
            <a:spLocks noGrp="1"/>
          </p:cNvSpPr>
          <p:nvPr>
            <p:ph type="body" sz="quarter" idx="30" hasCustomPrompt="1"/>
          </p:nvPr>
        </p:nvSpPr>
        <p:spPr>
          <a:xfrm>
            <a:off x="4775365" y="7034083"/>
            <a:ext cx="4143498" cy="2097868"/>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endParaRPr lang="en-US" dirty="0"/>
          </a:p>
        </p:txBody>
      </p:sp>
      <p:sp>
        <p:nvSpPr>
          <p:cNvPr id="43" name="テキスト プレースホルダー 11"/>
          <p:cNvSpPr>
            <a:spLocks noGrp="1"/>
          </p:cNvSpPr>
          <p:nvPr>
            <p:ph type="body" sz="quarter" idx="31" hasCustomPrompt="1"/>
          </p:nvPr>
        </p:nvSpPr>
        <p:spPr>
          <a:xfrm>
            <a:off x="9233735" y="7034083"/>
            <a:ext cx="4143498" cy="2097868"/>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endParaRPr lang="en-US" dirty="0"/>
          </a:p>
        </p:txBody>
      </p:sp>
      <p:sp>
        <p:nvSpPr>
          <p:cNvPr id="44" name="テキスト プレースホルダー 11"/>
          <p:cNvSpPr>
            <a:spLocks noGrp="1"/>
          </p:cNvSpPr>
          <p:nvPr>
            <p:ph type="body" sz="quarter" idx="32" hasCustomPrompt="1"/>
          </p:nvPr>
        </p:nvSpPr>
        <p:spPr>
          <a:xfrm>
            <a:off x="13726799" y="7034083"/>
            <a:ext cx="4143498" cy="2097868"/>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endParaRPr lang="en-US" dirty="0"/>
          </a:p>
        </p:txBody>
      </p:sp>
    </p:spTree>
    <p:extLst>
      <p:ext uri="{BB962C8B-B14F-4D97-AF65-F5344CB8AC3E}">
        <p14:creationId xmlns:p14="http://schemas.microsoft.com/office/powerpoint/2010/main" val="3536974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par>
                                <p:cTn id="27" presetID="10"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14">
                                            <p:bg/>
                                          </p:spTgt>
                                        </p:tgtEl>
                                        <p:attrNameLst>
                                          <p:attrName>style.visibility</p:attrName>
                                        </p:attrNameLst>
                                      </p:cBhvr>
                                      <p:to>
                                        <p:strVal val="visible"/>
                                      </p:to>
                                    </p:set>
                                    <p:animEffect transition="in" filter="fade">
                                      <p:cBhvr>
                                        <p:cTn id="33" dur="500"/>
                                        <p:tgtEl>
                                          <p:spTgt spid="14">
                                            <p:bg/>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4">
                                            <p:txEl>
                                              <p:pRg st="0" end="0"/>
                                            </p:txEl>
                                          </p:spTgt>
                                        </p:tgtEl>
                                        <p:attrNameLst>
                                          <p:attrName>style.visibility</p:attrName>
                                        </p:attrNameLst>
                                      </p:cBhvr>
                                      <p:to>
                                        <p:strVal val="visible"/>
                                      </p:to>
                                    </p:set>
                                    <p:animEffect transition="in" filter="fade">
                                      <p:cBhvr>
                                        <p:cTn id="36" dur="500"/>
                                        <p:tgtEl>
                                          <p:spTgt spid="14">
                                            <p:txEl>
                                              <p:pRg st="0" end="0"/>
                                            </p:txEl>
                                          </p:spTgt>
                                        </p:tgtEl>
                                      </p:cBhvr>
                                    </p:animEffect>
                                  </p:childTnLst>
                                </p:cTn>
                              </p:par>
                            </p:childTnLst>
                          </p:cTn>
                        </p:par>
                        <p:par>
                          <p:cTn id="37" fill="hold">
                            <p:stCondLst>
                              <p:cond delay="1500"/>
                            </p:stCondLst>
                            <p:childTnLst>
                              <p:par>
                                <p:cTn id="38" presetID="42" presetClass="entr" presetSubtype="0" fill="hold" grpId="0" nodeType="afterEffect">
                                  <p:stCondLst>
                                    <p:cond delay="0"/>
                                  </p:stCondLst>
                                  <p:childTnLst>
                                    <p:set>
                                      <p:cBhvr>
                                        <p:cTn id="39" dur="1" fill="hold">
                                          <p:stCondLst>
                                            <p:cond delay="0"/>
                                          </p:stCondLst>
                                        </p:cTn>
                                        <p:tgtEl>
                                          <p:spTgt spid="31">
                                            <p:txEl>
                                              <p:pRg st="0" end="0"/>
                                            </p:txEl>
                                          </p:spTgt>
                                        </p:tgtEl>
                                        <p:attrNameLst>
                                          <p:attrName>style.visibility</p:attrName>
                                        </p:attrNameLst>
                                      </p:cBhvr>
                                      <p:to>
                                        <p:strVal val="visible"/>
                                      </p:to>
                                    </p:set>
                                    <p:animEffect transition="in" filter="fade">
                                      <p:cBhvr>
                                        <p:cTn id="40" dur="500"/>
                                        <p:tgtEl>
                                          <p:spTgt spid="31">
                                            <p:txEl>
                                              <p:pRg st="0" end="0"/>
                                            </p:txEl>
                                          </p:spTgt>
                                        </p:tgtEl>
                                      </p:cBhvr>
                                    </p:animEffect>
                                    <p:anim calcmode="lin" valueType="num">
                                      <p:cBhvr>
                                        <p:cTn id="41"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42" dur="500" fill="hold"/>
                                        <p:tgtEl>
                                          <p:spTgt spid="31">
                                            <p:txEl>
                                              <p:pRg st="0" end="0"/>
                                            </p:txEl>
                                          </p:spTgt>
                                        </p:tgtEl>
                                        <p:attrNameLst>
                                          <p:attrName>ppt_y</p:attrName>
                                        </p:attrNameLst>
                                      </p:cBhvr>
                                      <p:tavLst>
                                        <p:tav tm="0">
                                          <p:val>
                                            <p:strVal val="#ppt_y+.1"/>
                                          </p:val>
                                        </p:tav>
                                        <p:tav tm="100000">
                                          <p:val>
                                            <p:strVal val="#ppt_y"/>
                                          </p:val>
                                        </p:tav>
                                      </p:tavLst>
                                    </p:anim>
                                  </p:childTnLst>
                                </p:cTn>
                              </p:par>
                            </p:childTnLst>
                          </p:cTn>
                        </p:par>
                        <p:par>
                          <p:cTn id="43" fill="hold">
                            <p:stCondLst>
                              <p:cond delay="2000"/>
                            </p:stCondLst>
                            <p:childTnLst>
                              <p:par>
                                <p:cTn id="44" presetID="10" presetClass="entr" presetSubtype="0" fill="hold" grpId="0" nodeType="after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fade">
                                      <p:cBhvr>
                                        <p:cTn id="49" dur="500"/>
                                        <p:tgtEl>
                                          <p:spTgt spid="32"/>
                                        </p:tgtEl>
                                      </p:cBhvr>
                                    </p:animEffect>
                                  </p:childTnLst>
                                </p:cTn>
                              </p:par>
                              <p:par>
                                <p:cTn id="50" presetID="10" presetClass="entr" presetSubtype="0" fill="hold" nodeType="with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500"/>
                                        <p:tgtEl>
                                          <p:spTgt spid="24"/>
                                        </p:tgtEl>
                                      </p:cBhvr>
                                    </p:animEffect>
                                  </p:childTnLst>
                                </p:cTn>
                              </p:par>
                            </p:childTnLst>
                          </p:cTn>
                        </p:par>
                        <p:par>
                          <p:cTn id="53" fill="hold">
                            <p:stCondLst>
                              <p:cond delay="2500"/>
                            </p:stCondLst>
                            <p:childTnLst>
                              <p:par>
                                <p:cTn id="54" presetID="10" presetClass="entr" presetSubtype="0" fill="hold" grpId="0" nodeType="afterEffect">
                                  <p:stCondLst>
                                    <p:cond delay="0"/>
                                  </p:stCondLst>
                                  <p:childTnLst>
                                    <p:set>
                                      <p:cBhvr>
                                        <p:cTn id="55" dur="1" fill="hold">
                                          <p:stCondLst>
                                            <p:cond delay="0"/>
                                          </p:stCondLst>
                                        </p:cTn>
                                        <p:tgtEl>
                                          <p:spTgt spid="33">
                                            <p:bg/>
                                          </p:spTgt>
                                        </p:tgtEl>
                                        <p:attrNameLst>
                                          <p:attrName>style.visibility</p:attrName>
                                        </p:attrNameLst>
                                      </p:cBhvr>
                                      <p:to>
                                        <p:strVal val="visible"/>
                                      </p:to>
                                    </p:set>
                                    <p:animEffect transition="in" filter="fade">
                                      <p:cBhvr>
                                        <p:cTn id="56" dur="500"/>
                                        <p:tgtEl>
                                          <p:spTgt spid="33">
                                            <p:bg/>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3">
                                            <p:txEl>
                                              <p:pRg st="0" end="0"/>
                                            </p:txEl>
                                          </p:spTgt>
                                        </p:tgtEl>
                                        <p:attrNameLst>
                                          <p:attrName>style.visibility</p:attrName>
                                        </p:attrNameLst>
                                      </p:cBhvr>
                                      <p:to>
                                        <p:strVal val="visible"/>
                                      </p:to>
                                    </p:set>
                                    <p:animEffect transition="in" filter="fade">
                                      <p:cBhvr>
                                        <p:cTn id="59" dur="500"/>
                                        <p:tgtEl>
                                          <p:spTgt spid="33">
                                            <p:txEl>
                                              <p:pRg st="0" end="0"/>
                                            </p:txEl>
                                          </p:spTgt>
                                        </p:tgtEl>
                                      </p:cBhvr>
                                    </p:animEffect>
                                  </p:childTnLst>
                                </p:cTn>
                              </p:par>
                            </p:childTnLst>
                          </p:cTn>
                        </p:par>
                        <p:par>
                          <p:cTn id="60" fill="hold">
                            <p:stCondLst>
                              <p:cond delay="3000"/>
                            </p:stCondLst>
                            <p:childTnLst>
                              <p:par>
                                <p:cTn id="61" presetID="42" presetClass="entr" presetSubtype="0" fill="hold" grpId="0" nodeType="afterEffect">
                                  <p:stCondLst>
                                    <p:cond delay="0"/>
                                  </p:stCondLst>
                                  <p:childTnLst>
                                    <p:set>
                                      <p:cBhvr>
                                        <p:cTn id="62" dur="1" fill="hold">
                                          <p:stCondLst>
                                            <p:cond delay="0"/>
                                          </p:stCondLst>
                                        </p:cTn>
                                        <p:tgtEl>
                                          <p:spTgt spid="42">
                                            <p:txEl>
                                              <p:pRg st="0" end="0"/>
                                            </p:txEl>
                                          </p:spTgt>
                                        </p:tgtEl>
                                        <p:attrNameLst>
                                          <p:attrName>style.visibility</p:attrName>
                                        </p:attrNameLst>
                                      </p:cBhvr>
                                      <p:to>
                                        <p:strVal val="visible"/>
                                      </p:to>
                                    </p:set>
                                    <p:animEffect transition="in" filter="fade">
                                      <p:cBhvr>
                                        <p:cTn id="63" dur="500"/>
                                        <p:tgtEl>
                                          <p:spTgt spid="42">
                                            <p:txEl>
                                              <p:pRg st="0" end="0"/>
                                            </p:txEl>
                                          </p:spTgt>
                                        </p:tgtEl>
                                      </p:cBhvr>
                                    </p:animEffect>
                                    <p:anim calcmode="lin" valueType="num">
                                      <p:cBhvr>
                                        <p:cTn id="64"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p:cTn id="65" dur="500" fill="hold"/>
                                        <p:tgtEl>
                                          <p:spTgt spid="42">
                                            <p:txEl>
                                              <p:pRg st="0" end="0"/>
                                            </p:txEl>
                                          </p:spTgt>
                                        </p:tgtEl>
                                        <p:attrNameLst>
                                          <p:attrName>ppt_y</p:attrName>
                                        </p:attrNameLst>
                                      </p:cBhvr>
                                      <p:tavLst>
                                        <p:tav tm="0">
                                          <p:val>
                                            <p:strVal val="#ppt_y+.1"/>
                                          </p:val>
                                        </p:tav>
                                        <p:tav tm="100000">
                                          <p:val>
                                            <p:strVal val="#ppt_y"/>
                                          </p:val>
                                        </p:tav>
                                      </p:tavLst>
                                    </p:anim>
                                  </p:childTnLst>
                                </p:cTn>
                              </p:par>
                            </p:childTnLst>
                          </p:cTn>
                        </p:par>
                        <p:par>
                          <p:cTn id="66" fill="hold">
                            <p:stCondLst>
                              <p:cond delay="3500"/>
                            </p:stCondLst>
                            <p:childTnLst>
                              <p:par>
                                <p:cTn id="67" presetID="10" presetClass="entr" presetSubtype="0" fill="hold" grpId="0" nodeType="after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fade">
                                      <p:cBhvr>
                                        <p:cTn id="69" dur="500"/>
                                        <p:tgtEl>
                                          <p:spTgt spid="35"/>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36"/>
                                        </p:tgtEl>
                                        <p:attrNameLst>
                                          <p:attrName>style.visibility</p:attrName>
                                        </p:attrNameLst>
                                      </p:cBhvr>
                                      <p:to>
                                        <p:strVal val="visible"/>
                                      </p:to>
                                    </p:set>
                                    <p:animEffect transition="in" filter="fade">
                                      <p:cBhvr>
                                        <p:cTn id="72" dur="500"/>
                                        <p:tgtEl>
                                          <p:spTgt spid="36"/>
                                        </p:tgtEl>
                                      </p:cBhvr>
                                    </p:animEffect>
                                  </p:childTnLst>
                                </p:cTn>
                              </p:par>
                              <p:par>
                                <p:cTn id="73" presetID="10" presetClass="entr" presetSubtype="0" fill="hold" nodeType="with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childTnLst>
                          </p:cTn>
                        </p:par>
                        <p:par>
                          <p:cTn id="76" fill="hold">
                            <p:stCondLst>
                              <p:cond delay="4000"/>
                            </p:stCondLst>
                            <p:childTnLst>
                              <p:par>
                                <p:cTn id="77" presetID="10" presetClass="entr" presetSubtype="0" fill="hold" grpId="0" nodeType="afterEffect">
                                  <p:stCondLst>
                                    <p:cond delay="0"/>
                                  </p:stCondLst>
                                  <p:childTnLst>
                                    <p:set>
                                      <p:cBhvr>
                                        <p:cTn id="78" dur="1" fill="hold">
                                          <p:stCondLst>
                                            <p:cond delay="0"/>
                                          </p:stCondLst>
                                        </p:cTn>
                                        <p:tgtEl>
                                          <p:spTgt spid="37">
                                            <p:bg/>
                                          </p:spTgt>
                                        </p:tgtEl>
                                        <p:attrNameLst>
                                          <p:attrName>style.visibility</p:attrName>
                                        </p:attrNameLst>
                                      </p:cBhvr>
                                      <p:to>
                                        <p:strVal val="visible"/>
                                      </p:to>
                                    </p:set>
                                    <p:animEffect transition="in" filter="fade">
                                      <p:cBhvr>
                                        <p:cTn id="79" dur="500"/>
                                        <p:tgtEl>
                                          <p:spTgt spid="37">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37">
                                            <p:txEl>
                                              <p:pRg st="0" end="0"/>
                                            </p:txEl>
                                          </p:spTgt>
                                        </p:tgtEl>
                                        <p:attrNameLst>
                                          <p:attrName>style.visibility</p:attrName>
                                        </p:attrNameLst>
                                      </p:cBhvr>
                                      <p:to>
                                        <p:strVal val="visible"/>
                                      </p:to>
                                    </p:set>
                                    <p:animEffect transition="in" filter="fade">
                                      <p:cBhvr>
                                        <p:cTn id="82" dur="500"/>
                                        <p:tgtEl>
                                          <p:spTgt spid="37">
                                            <p:txEl>
                                              <p:pRg st="0" end="0"/>
                                            </p:txEl>
                                          </p:spTgt>
                                        </p:tgtEl>
                                      </p:cBhvr>
                                    </p:animEffect>
                                  </p:childTnLst>
                                </p:cTn>
                              </p:par>
                            </p:childTnLst>
                          </p:cTn>
                        </p:par>
                        <p:par>
                          <p:cTn id="83" fill="hold">
                            <p:stCondLst>
                              <p:cond delay="4500"/>
                            </p:stCondLst>
                            <p:childTnLst>
                              <p:par>
                                <p:cTn id="84" presetID="42" presetClass="entr" presetSubtype="0" fill="hold" grpId="0" nodeType="afterEffect">
                                  <p:stCondLst>
                                    <p:cond delay="0"/>
                                  </p:stCondLst>
                                  <p:childTnLst>
                                    <p:set>
                                      <p:cBhvr>
                                        <p:cTn id="85" dur="1" fill="hold">
                                          <p:stCondLst>
                                            <p:cond delay="0"/>
                                          </p:stCondLst>
                                        </p:cTn>
                                        <p:tgtEl>
                                          <p:spTgt spid="43">
                                            <p:txEl>
                                              <p:pRg st="0" end="0"/>
                                            </p:txEl>
                                          </p:spTgt>
                                        </p:tgtEl>
                                        <p:attrNameLst>
                                          <p:attrName>style.visibility</p:attrName>
                                        </p:attrNameLst>
                                      </p:cBhvr>
                                      <p:to>
                                        <p:strVal val="visible"/>
                                      </p:to>
                                    </p:set>
                                    <p:animEffect transition="in" filter="fade">
                                      <p:cBhvr>
                                        <p:cTn id="86" dur="500"/>
                                        <p:tgtEl>
                                          <p:spTgt spid="43">
                                            <p:txEl>
                                              <p:pRg st="0" end="0"/>
                                            </p:txEl>
                                          </p:spTgt>
                                        </p:tgtEl>
                                      </p:cBhvr>
                                    </p:animEffect>
                                    <p:anim calcmode="lin" valueType="num">
                                      <p:cBhvr>
                                        <p:cTn id="87" dur="500" fill="hold"/>
                                        <p:tgtEl>
                                          <p:spTgt spid="43">
                                            <p:txEl>
                                              <p:pRg st="0" end="0"/>
                                            </p:txEl>
                                          </p:spTgt>
                                        </p:tgtEl>
                                        <p:attrNameLst>
                                          <p:attrName>ppt_x</p:attrName>
                                        </p:attrNameLst>
                                      </p:cBhvr>
                                      <p:tavLst>
                                        <p:tav tm="0">
                                          <p:val>
                                            <p:strVal val="#ppt_x"/>
                                          </p:val>
                                        </p:tav>
                                        <p:tav tm="100000">
                                          <p:val>
                                            <p:strVal val="#ppt_x"/>
                                          </p:val>
                                        </p:tav>
                                      </p:tavLst>
                                    </p:anim>
                                    <p:anim calcmode="lin" valueType="num">
                                      <p:cBhvr>
                                        <p:cTn id="88" dur="500" fill="hold"/>
                                        <p:tgtEl>
                                          <p:spTgt spid="43">
                                            <p:txEl>
                                              <p:pRg st="0" end="0"/>
                                            </p:txEl>
                                          </p:spTgt>
                                        </p:tgtEl>
                                        <p:attrNameLst>
                                          <p:attrName>ppt_y</p:attrName>
                                        </p:attrNameLst>
                                      </p:cBhvr>
                                      <p:tavLst>
                                        <p:tav tm="0">
                                          <p:val>
                                            <p:strVal val="#ppt_y+.1"/>
                                          </p:val>
                                        </p:tav>
                                        <p:tav tm="100000">
                                          <p:val>
                                            <p:strVal val="#ppt_y"/>
                                          </p:val>
                                        </p:tav>
                                      </p:tavLst>
                                    </p:anim>
                                  </p:childTnLst>
                                </p:cTn>
                              </p:par>
                            </p:childTnLst>
                          </p:cTn>
                        </p:par>
                        <p:par>
                          <p:cTn id="89" fill="hold">
                            <p:stCondLst>
                              <p:cond delay="5000"/>
                            </p:stCondLst>
                            <p:childTnLst>
                              <p:par>
                                <p:cTn id="90" presetID="10" presetClass="entr" presetSubtype="0" fill="hold" grpId="0" nodeType="afterEffect">
                                  <p:stCondLst>
                                    <p:cond delay="0"/>
                                  </p:stCondLst>
                                  <p:childTnLst>
                                    <p:set>
                                      <p:cBhvr>
                                        <p:cTn id="91" dur="1" fill="hold">
                                          <p:stCondLst>
                                            <p:cond delay="0"/>
                                          </p:stCondLst>
                                        </p:cTn>
                                        <p:tgtEl>
                                          <p:spTgt spid="39"/>
                                        </p:tgtEl>
                                        <p:attrNameLst>
                                          <p:attrName>style.visibility</p:attrName>
                                        </p:attrNameLst>
                                      </p:cBhvr>
                                      <p:to>
                                        <p:strVal val="visible"/>
                                      </p:to>
                                    </p:set>
                                    <p:animEffect transition="in" filter="fade">
                                      <p:cBhvr>
                                        <p:cTn id="92" dur="500"/>
                                        <p:tgtEl>
                                          <p:spTgt spid="39"/>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fade">
                                      <p:cBhvr>
                                        <p:cTn id="95" dur="500"/>
                                        <p:tgtEl>
                                          <p:spTgt spid="40"/>
                                        </p:tgtEl>
                                      </p:cBhvr>
                                    </p:animEffect>
                                  </p:childTnLst>
                                </p:cTn>
                              </p:par>
                              <p:par>
                                <p:cTn id="96" presetID="10" presetClass="entr" presetSubtype="0" fill="hold" nodeType="withEffect">
                                  <p:stCondLst>
                                    <p:cond delay="0"/>
                                  </p:stCondLst>
                                  <p:childTnLst>
                                    <p:set>
                                      <p:cBhvr>
                                        <p:cTn id="97" dur="1" fill="hold">
                                          <p:stCondLst>
                                            <p:cond delay="0"/>
                                          </p:stCondLst>
                                        </p:cTn>
                                        <p:tgtEl>
                                          <p:spTgt spid="38"/>
                                        </p:tgtEl>
                                        <p:attrNameLst>
                                          <p:attrName>style.visibility</p:attrName>
                                        </p:attrNameLst>
                                      </p:cBhvr>
                                      <p:to>
                                        <p:strVal val="visible"/>
                                      </p:to>
                                    </p:set>
                                    <p:animEffect transition="in" filter="fade">
                                      <p:cBhvr>
                                        <p:cTn id="98" dur="500"/>
                                        <p:tgtEl>
                                          <p:spTgt spid="38"/>
                                        </p:tgtEl>
                                      </p:cBhvr>
                                    </p:animEffect>
                                  </p:childTnLst>
                                </p:cTn>
                              </p:par>
                            </p:childTnLst>
                          </p:cTn>
                        </p:par>
                        <p:par>
                          <p:cTn id="99" fill="hold">
                            <p:stCondLst>
                              <p:cond delay="5500"/>
                            </p:stCondLst>
                            <p:childTnLst>
                              <p:par>
                                <p:cTn id="100" presetID="10" presetClass="entr" presetSubtype="0" fill="hold" grpId="0" nodeType="afterEffect">
                                  <p:stCondLst>
                                    <p:cond delay="0"/>
                                  </p:stCondLst>
                                  <p:childTnLst>
                                    <p:set>
                                      <p:cBhvr>
                                        <p:cTn id="101" dur="1" fill="hold">
                                          <p:stCondLst>
                                            <p:cond delay="0"/>
                                          </p:stCondLst>
                                        </p:cTn>
                                        <p:tgtEl>
                                          <p:spTgt spid="41">
                                            <p:bg/>
                                          </p:spTgt>
                                        </p:tgtEl>
                                        <p:attrNameLst>
                                          <p:attrName>style.visibility</p:attrName>
                                        </p:attrNameLst>
                                      </p:cBhvr>
                                      <p:to>
                                        <p:strVal val="visible"/>
                                      </p:to>
                                    </p:set>
                                    <p:animEffect transition="in" filter="fade">
                                      <p:cBhvr>
                                        <p:cTn id="102" dur="500"/>
                                        <p:tgtEl>
                                          <p:spTgt spid="41">
                                            <p:bg/>
                                          </p:spTgt>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41">
                                            <p:txEl>
                                              <p:pRg st="0" end="0"/>
                                            </p:txEl>
                                          </p:spTgt>
                                        </p:tgtEl>
                                        <p:attrNameLst>
                                          <p:attrName>style.visibility</p:attrName>
                                        </p:attrNameLst>
                                      </p:cBhvr>
                                      <p:to>
                                        <p:strVal val="visible"/>
                                      </p:to>
                                    </p:set>
                                    <p:animEffect transition="in" filter="fade">
                                      <p:cBhvr>
                                        <p:cTn id="105" dur="500"/>
                                        <p:tgtEl>
                                          <p:spTgt spid="41">
                                            <p:txEl>
                                              <p:pRg st="0" end="0"/>
                                            </p:txEl>
                                          </p:spTgt>
                                        </p:tgtEl>
                                      </p:cBhvr>
                                    </p:animEffect>
                                  </p:childTnLst>
                                </p:cTn>
                              </p:par>
                            </p:childTnLst>
                          </p:cTn>
                        </p:par>
                        <p:par>
                          <p:cTn id="106" fill="hold">
                            <p:stCondLst>
                              <p:cond delay="6000"/>
                            </p:stCondLst>
                            <p:childTnLst>
                              <p:par>
                                <p:cTn id="107" presetID="42" presetClass="entr" presetSubtype="0" fill="hold" grpId="0" nodeType="afterEffect">
                                  <p:stCondLst>
                                    <p:cond delay="0"/>
                                  </p:stCondLst>
                                  <p:childTnLst>
                                    <p:set>
                                      <p:cBhvr>
                                        <p:cTn id="108" dur="1" fill="hold">
                                          <p:stCondLst>
                                            <p:cond delay="0"/>
                                          </p:stCondLst>
                                        </p:cTn>
                                        <p:tgtEl>
                                          <p:spTgt spid="44">
                                            <p:txEl>
                                              <p:pRg st="0" end="0"/>
                                            </p:txEl>
                                          </p:spTgt>
                                        </p:tgtEl>
                                        <p:attrNameLst>
                                          <p:attrName>style.visibility</p:attrName>
                                        </p:attrNameLst>
                                      </p:cBhvr>
                                      <p:to>
                                        <p:strVal val="visible"/>
                                      </p:to>
                                    </p:set>
                                    <p:animEffect transition="in" filter="fade">
                                      <p:cBhvr>
                                        <p:cTn id="109" dur="500"/>
                                        <p:tgtEl>
                                          <p:spTgt spid="44">
                                            <p:txEl>
                                              <p:pRg st="0" end="0"/>
                                            </p:txEl>
                                          </p:spTgt>
                                        </p:tgtEl>
                                      </p:cBhvr>
                                    </p:animEffect>
                                    <p:anim calcmode="lin" valueType="num">
                                      <p:cBhvr>
                                        <p:cTn id="110" dur="500" fill="hold"/>
                                        <p:tgtEl>
                                          <p:spTgt spid="44">
                                            <p:txEl>
                                              <p:pRg st="0" end="0"/>
                                            </p:txEl>
                                          </p:spTgt>
                                        </p:tgtEl>
                                        <p:attrNameLst>
                                          <p:attrName>ppt_x</p:attrName>
                                        </p:attrNameLst>
                                      </p:cBhvr>
                                      <p:tavLst>
                                        <p:tav tm="0">
                                          <p:val>
                                            <p:strVal val="#ppt_x"/>
                                          </p:val>
                                        </p:tav>
                                        <p:tav tm="100000">
                                          <p:val>
                                            <p:strVal val="#ppt_x"/>
                                          </p:val>
                                        </p:tav>
                                      </p:tavLst>
                                    </p:anim>
                                    <p:anim calcmode="lin" valueType="num">
                                      <p:cBhvr>
                                        <p:cTn id="111" dur="500" fill="hold"/>
                                        <p:tgtEl>
                                          <p:spTgt spid="4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9" grpId="0"/>
      <p:bldP spid="14" grpId="0" build="allAtOnce" animBg="1">
        <p:tmplLst>
          <p:tmpl>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31" grpId="0" build="allAtOnce"/>
      <p:bldP spid="25" grpId="0" animBg="1"/>
      <p:bldP spid="32" grpId="0"/>
      <p:bldP spid="33" grpId="0" build="allAtOnce" animBg="1">
        <p:tmplLst>
          <p:tmpl>
            <p:tnLst>
              <p:par>
                <p:cTn presetID="10" presetClass="entr" presetSubtype="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5" grpId="0" animBg="1"/>
      <p:bldP spid="36" grpId="0"/>
      <p:bldP spid="37" grpId="0" build="allAtOnce" animBg="1">
        <p:tmplLst>
          <p:tmpl>
            <p:tnLst>
              <p:par>
                <p:cTn presetID="10" presetClass="entr" presetSubtype="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9" grpId="0" animBg="1"/>
      <p:bldP spid="40" grpId="0"/>
      <p:bldP spid="41" grpId="0" build="allAtOnce" animBg="1">
        <p:tmplLst>
          <p:tmpl>
            <p:tnLst>
              <p:par>
                <p:cTn presetID="10" presetClass="entr" presetSubtype="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allAtOnce">
        <p:tmplLst>
          <p:tmpl lvl="1">
            <p:tnLst>
              <p:par>
                <p:cTn presetID="42" presetClass="entr" presetSubtype="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anim calcmode="lin" valueType="num">
                      <p:cBhvr>
                        <p:cTn dur="500" fill="hold"/>
                        <p:tgtEl>
                          <p:spTgt spid="42"/>
                        </p:tgtEl>
                        <p:attrNameLst>
                          <p:attrName>ppt_x</p:attrName>
                        </p:attrNameLst>
                      </p:cBhvr>
                      <p:tavLst>
                        <p:tav tm="0">
                          <p:val>
                            <p:strVal val="#ppt_x"/>
                          </p:val>
                        </p:tav>
                        <p:tav tm="100000">
                          <p:val>
                            <p:strVal val="#ppt_x"/>
                          </p:val>
                        </p:tav>
                      </p:tavLst>
                    </p:anim>
                    <p:anim calcmode="lin" valueType="num">
                      <p:cBhvr>
                        <p:cTn dur="500" fill="hold"/>
                        <p:tgtEl>
                          <p:spTgt spid="42"/>
                        </p:tgtEl>
                        <p:attrNameLst>
                          <p:attrName>ppt_y</p:attrName>
                        </p:attrNameLst>
                      </p:cBhvr>
                      <p:tavLst>
                        <p:tav tm="0">
                          <p:val>
                            <p:strVal val="#ppt_y+.1"/>
                          </p:val>
                        </p:tav>
                        <p:tav tm="100000">
                          <p:val>
                            <p:strVal val="#ppt_y"/>
                          </p:val>
                        </p:tav>
                      </p:tavLst>
                    </p:anim>
                  </p:childTnLst>
                </p:cTn>
              </p:par>
            </p:tnLst>
          </p:tmpl>
        </p:tmplLst>
      </p:bldP>
      <p:bldP spid="43" grpId="0" build="allAtOnce">
        <p:tmplLst>
          <p:tmpl lvl="1">
            <p:tnLst>
              <p:par>
                <p:cTn presetID="42" presetClass="entr" presetSubtype="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anim calcmode="lin" valueType="num">
                      <p:cBhvr>
                        <p:cTn dur="500" fill="hold"/>
                        <p:tgtEl>
                          <p:spTgt spid="43"/>
                        </p:tgtEl>
                        <p:attrNameLst>
                          <p:attrName>ppt_x</p:attrName>
                        </p:attrNameLst>
                      </p:cBhvr>
                      <p:tavLst>
                        <p:tav tm="0">
                          <p:val>
                            <p:strVal val="#ppt_x"/>
                          </p:val>
                        </p:tav>
                        <p:tav tm="100000">
                          <p:val>
                            <p:strVal val="#ppt_x"/>
                          </p:val>
                        </p:tav>
                      </p:tavLst>
                    </p:anim>
                    <p:anim calcmode="lin" valueType="num">
                      <p:cBhvr>
                        <p:cTn dur="500" fill="hold"/>
                        <p:tgtEl>
                          <p:spTgt spid="43"/>
                        </p:tgtEl>
                        <p:attrNameLst>
                          <p:attrName>ppt_y</p:attrName>
                        </p:attrNameLst>
                      </p:cBhvr>
                      <p:tavLst>
                        <p:tav tm="0">
                          <p:val>
                            <p:strVal val="#ppt_y+.1"/>
                          </p:val>
                        </p:tav>
                        <p:tav tm="100000">
                          <p:val>
                            <p:strVal val="#ppt_y"/>
                          </p:val>
                        </p:tav>
                      </p:tavLst>
                    </p:anim>
                  </p:childTnLst>
                </p:cTn>
              </p:par>
            </p:tnLst>
          </p:tmpl>
        </p:tmplLst>
      </p:bldP>
      <p:bldP spid="44" grpId="0" build="allAtOnce"/>
    </p:bldLst>
  </p:timing>
  <p:hf hd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History">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‹N°›</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9" name="テキスト プレースホルダー 11"/>
          <p:cNvSpPr>
            <a:spLocks noGrp="1"/>
          </p:cNvSpPr>
          <p:nvPr>
            <p:ph type="body" sz="quarter" idx="14" hasCustomPrompt="1"/>
          </p:nvPr>
        </p:nvSpPr>
        <p:spPr>
          <a:xfrm>
            <a:off x="943300" y="6091232"/>
            <a:ext cx="3031372" cy="1324057"/>
          </a:xfrm>
        </p:spPr>
        <p:txBody>
          <a:bodyPr anchor="t">
            <a:normAutofit/>
          </a:bodyPr>
          <a:lstStyle>
            <a:lvl1pPr algn="r">
              <a:defRPr sz="9600" baseline="0">
                <a:solidFill>
                  <a:schemeClr val="tx1">
                    <a:lumMod val="90000"/>
                    <a:lumOff val="10000"/>
                  </a:schemeClr>
                </a:solidFill>
              </a:defRPr>
            </a:lvl1pPr>
          </a:lstStyle>
          <a:p>
            <a:pPr lvl="0"/>
            <a:r>
              <a:rPr lang="en-US" dirty="0" smtClean="0"/>
              <a:t>0000</a:t>
            </a:r>
            <a:endParaRPr lang="en-US" dirty="0"/>
          </a:p>
        </p:txBody>
      </p:sp>
      <p:sp>
        <p:nvSpPr>
          <p:cNvPr id="11" name="テキスト プレースホルダー 11"/>
          <p:cNvSpPr>
            <a:spLocks noGrp="1"/>
          </p:cNvSpPr>
          <p:nvPr>
            <p:ph type="body" sz="quarter" idx="15" hasCustomPrompt="1"/>
          </p:nvPr>
        </p:nvSpPr>
        <p:spPr>
          <a:xfrm>
            <a:off x="1087396" y="7223176"/>
            <a:ext cx="2767912" cy="2056748"/>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000" baseline="0">
                <a:solidFill>
                  <a:schemeClr val="bg1"/>
                </a:solidFill>
              </a:defRPr>
            </a:lvl1pPr>
          </a:lstStyle>
          <a:p>
            <a:pPr lvl="0"/>
            <a:r>
              <a:rPr lang="en-US" dirty="0" smtClean="0"/>
              <a:t>Text Here</a:t>
            </a:r>
          </a:p>
          <a:p>
            <a:pPr lvl="0"/>
            <a:endParaRPr lang="en-US" dirty="0"/>
          </a:p>
        </p:txBody>
      </p:sp>
      <p:cxnSp>
        <p:nvCxnSpPr>
          <p:cNvPr id="17" name="直線コネクタ 16"/>
          <p:cNvCxnSpPr/>
          <p:nvPr userDrawn="1"/>
        </p:nvCxnSpPr>
        <p:spPr>
          <a:xfrm>
            <a:off x="-12033" y="6019040"/>
            <a:ext cx="398670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直線コネクタ 50"/>
          <p:cNvCxnSpPr/>
          <p:nvPr userDrawn="1"/>
        </p:nvCxnSpPr>
        <p:spPr>
          <a:xfrm>
            <a:off x="3974672" y="6019041"/>
            <a:ext cx="0" cy="2185845"/>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直線コネクタ 53"/>
          <p:cNvCxnSpPr/>
          <p:nvPr userDrawn="1"/>
        </p:nvCxnSpPr>
        <p:spPr>
          <a:xfrm>
            <a:off x="3974672" y="8204886"/>
            <a:ext cx="33812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直線コネクタ 54"/>
          <p:cNvCxnSpPr/>
          <p:nvPr userDrawn="1"/>
        </p:nvCxnSpPr>
        <p:spPr>
          <a:xfrm flipV="1">
            <a:off x="7355884" y="4646141"/>
            <a:ext cx="0" cy="3558746"/>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直線コネクタ 58"/>
          <p:cNvCxnSpPr/>
          <p:nvPr userDrawn="1"/>
        </p:nvCxnSpPr>
        <p:spPr>
          <a:xfrm>
            <a:off x="7355884" y="4646141"/>
            <a:ext cx="33812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直線コネクタ 59"/>
          <p:cNvCxnSpPr/>
          <p:nvPr userDrawn="1"/>
        </p:nvCxnSpPr>
        <p:spPr>
          <a:xfrm>
            <a:off x="10737096" y="4646141"/>
            <a:ext cx="0" cy="2051221"/>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直線コネクタ 62"/>
          <p:cNvCxnSpPr/>
          <p:nvPr userDrawn="1"/>
        </p:nvCxnSpPr>
        <p:spPr>
          <a:xfrm>
            <a:off x="10737096" y="6697362"/>
            <a:ext cx="33812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4" name="直線コネクタ 63"/>
          <p:cNvCxnSpPr/>
          <p:nvPr userDrawn="1"/>
        </p:nvCxnSpPr>
        <p:spPr>
          <a:xfrm>
            <a:off x="14118308" y="3509319"/>
            <a:ext cx="0" cy="3188043"/>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直線コネクタ 66"/>
          <p:cNvCxnSpPr/>
          <p:nvPr userDrawn="1"/>
        </p:nvCxnSpPr>
        <p:spPr>
          <a:xfrm>
            <a:off x="14118308" y="3510662"/>
            <a:ext cx="4168105" cy="0"/>
          </a:xfrm>
          <a:prstGeom prst="line">
            <a:avLst/>
          </a:prstGeom>
        </p:spPr>
        <p:style>
          <a:lnRef idx="1">
            <a:schemeClr val="accent1"/>
          </a:lnRef>
          <a:fillRef idx="0">
            <a:schemeClr val="accent1"/>
          </a:fillRef>
          <a:effectRef idx="0">
            <a:schemeClr val="accent1"/>
          </a:effectRef>
          <a:fontRef idx="minor">
            <a:schemeClr val="tx1"/>
          </a:fontRef>
        </p:style>
      </p:cxnSp>
      <p:sp>
        <p:nvSpPr>
          <p:cNvPr id="76" name="テキスト プレースホルダー 11"/>
          <p:cNvSpPr>
            <a:spLocks noGrp="1"/>
          </p:cNvSpPr>
          <p:nvPr>
            <p:ph type="body" sz="quarter" idx="16" hasCustomPrompt="1"/>
          </p:nvPr>
        </p:nvSpPr>
        <p:spPr>
          <a:xfrm>
            <a:off x="4345022" y="7076592"/>
            <a:ext cx="3031372" cy="1324057"/>
          </a:xfrm>
        </p:spPr>
        <p:txBody>
          <a:bodyPr anchor="t">
            <a:normAutofit/>
          </a:bodyPr>
          <a:lstStyle>
            <a:lvl1pPr algn="r">
              <a:defRPr sz="9600" baseline="0">
                <a:solidFill>
                  <a:schemeClr val="tx1">
                    <a:lumMod val="90000"/>
                    <a:lumOff val="10000"/>
                  </a:schemeClr>
                </a:solidFill>
              </a:defRPr>
            </a:lvl1pPr>
          </a:lstStyle>
          <a:p>
            <a:pPr lvl="0"/>
            <a:r>
              <a:rPr lang="en-US" dirty="0" smtClean="0"/>
              <a:t>0000</a:t>
            </a:r>
            <a:endParaRPr lang="en-US" dirty="0"/>
          </a:p>
        </p:txBody>
      </p:sp>
      <p:sp>
        <p:nvSpPr>
          <p:cNvPr id="77" name="テキスト プレースホルダー 11"/>
          <p:cNvSpPr>
            <a:spLocks noGrp="1"/>
          </p:cNvSpPr>
          <p:nvPr>
            <p:ph type="body" sz="quarter" idx="17" hasCustomPrompt="1"/>
          </p:nvPr>
        </p:nvSpPr>
        <p:spPr>
          <a:xfrm>
            <a:off x="7705724" y="4730690"/>
            <a:ext cx="3031372" cy="1324057"/>
          </a:xfrm>
        </p:spPr>
        <p:txBody>
          <a:bodyPr anchor="t">
            <a:normAutofit/>
          </a:bodyPr>
          <a:lstStyle>
            <a:lvl1pPr algn="r">
              <a:defRPr sz="9600" baseline="0">
                <a:solidFill>
                  <a:schemeClr val="tx1">
                    <a:lumMod val="90000"/>
                    <a:lumOff val="10000"/>
                  </a:schemeClr>
                </a:solidFill>
              </a:defRPr>
            </a:lvl1pPr>
          </a:lstStyle>
          <a:p>
            <a:pPr lvl="0"/>
            <a:r>
              <a:rPr lang="en-US" dirty="0" smtClean="0"/>
              <a:t>0000</a:t>
            </a:r>
            <a:endParaRPr lang="en-US" dirty="0"/>
          </a:p>
        </p:txBody>
      </p:sp>
      <p:sp>
        <p:nvSpPr>
          <p:cNvPr id="78" name="テキスト プレースホルダー 11"/>
          <p:cNvSpPr>
            <a:spLocks noGrp="1"/>
          </p:cNvSpPr>
          <p:nvPr>
            <p:ph type="body" sz="quarter" idx="18" hasCustomPrompt="1"/>
          </p:nvPr>
        </p:nvSpPr>
        <p:spPr>
          <a:xfrm>
            <a:off x="11086936" y="5575244"/>
            <a:ext cx="3031372" cy="1324057"/>
          </a:xfrm>
        </p:spPr>
        <p:txBody>
          <a:bodyPr anchor="t">
            <a:normAutofit/>
          </a:bodyPr>
          <a:lstStyle>
            <a:lvl1pPr algn="r">
              <a:defRPr sz="9600" baseline="0">
                <a:solidFill>
                  <a:schemeClr val="tx1">
                    <a:lumMod val="90000"/>
                    <a:lumOff val="10000"/>
                  </a:schemeClr>
                </a:solidFill>
              </a:defRPr>
            </a:lvl1pPr>
          </a:lstStyle>
          <a:p>
            <a:pPr lvl="0"/>
            <a:r>
              <a:rPr lang="en-US" dirty="0" smtClean="0"/>
              <a:t>0000</a:t>
            </a:r>
            <a:endParaRPr lang="en-US" dirty="0"/>
          </a:p>
        </p:txBody>
      </p:sp>
      <p:sp>
        <p:nvSpPr>
          <p:cNvPr id="79" name="テキスト プレースホルダー 11"/>
          <p:cNvSpPr>
            <a:spLocks noGrp="1"/>
          </p:cNvSpPr>
          <p:nvPr>
            <p:ph type="body" sz="quarter" idx="19" hasCustomPrompt="1"/>
          </p:nvPr>
        </p:nvSpPr>
        <p:spPr>
          <a:xfrm>
            <a:off x="14167736" y="3581511"/>
            <a:ext cx="3031372" cy="1324057"/>
          </a:xfrm>
        </p:spPr>
        <p:txBody>
          <a:bodyPr anchor="t">
            <a:normAutofit/>
          </a:bodyPr>
          <a:lstStyle>
            <a:lvl1pPr algn="l">
              <a:defRPr sz="9600" baseline="0">
                <a:solidFill>
                  <a:srgbClr val="3A75FB"/>
                </a:solidFill>
              </a:defRPr>
            </a:lvl1pPr>
          </a:lstStyle>
          <a:p>
            <a:pPr lvl="0"/>
            <a:r>
              <a:rPr lang="en-US" dirty="0" smtClean="0"/>
              <a:t>0000</a:t>
            </a:r>
            <a:endParaRPr lang="en-US" dirty="0"/>
          </a:p>
        </p:txBody>
      </p:sp>
      <p:sp>
        <p:nvSpPr>
          <p:cNvPr id="82" name="テキスト プレースホルダー 11"/>
          <p:cNvSpPr>
            <a:spLocks noGrp="1"/>
          </p:cNvSpPr>
          <p:nvPr>
            <p:ph type="body" sz="quarter" idx="20" hasCustomPrompt="1"/>
          </p:nvPr>
        </p:nvSpPr>
        <p:spPr>
          <a:xfrm>
            <a:off x="4476759" y="4990667"/>
            <a:ext cx="2767912" cy="2056748"/>
          </a:xfrm>
        </p:spPr>
        <p:txBody>
          <a:bodyPr anchor="b">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000" baseline="0">
                <a:solidFill>
                  <a:schemeClr val="bg1"/>
                </a:solidFill>
              </a:defRPr>
            </a:lvl1pPr>
          </a:lstStyle>
          <a:p>
            <a:pPr lvl="0"/>
            <a:r>
              <a:rPr lang="en-US" dirty="0" smtClean="0"/>
              <a:t>Text Here</a:t>
            </a:r>
          </a:p>
        </p:txBody>
      </p:sp>
      <p:sp>
        <p:nvSpPr>
          <p:cNvPr id="83" name="テキスト プレースホルダー 11"/>
          <p:cNvSpPr>
            <a:spLocks noGrp="1"/>
          </p:cNvSpPr>
          <p:nvPr>
            <p:ph type="body" sz="quarter" idx="21" hasCustomPrompt="1"/>
          </p:nvPr>
        </p:nvSpPr>
        <p:spPr>
          <a:xfrm>
            <a:off x="7815018" y="5844749"/>
            <a:ext cx="2767912" cy="2056748"/>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000" baseline="0">
                <a:solidFill>
                  <a:schemeClr val="bg1"/>
                </a:solidFill>
              </a:defRPr>
            </a:lvl1pPr>
          </a:lstStyle>
          <a:p>
            <a:pPr lvl="0"/>
            <a:r>
              <a:rPr lang="en-US" dirty="0" smtClean="0"/>
              <a:t>Text Here</a:t>
            </a:r>
          </a:p>
        </p:txBody>
      </p:sp>
      <p:sp>
        <p:nvSpPr>
          <p:cNvPr id="84" name="テキスト プレースホルダー 11"/>
          <p:cNvSpPr>
            <a:spLocks noGrp="1"/>
          </p:cNvSpPr>
          <p:nvPr>
            <p:ph type="body" sz="quarter" idx="22" hasCustomPrompt="1"/>
          </p:nvPr>
        </p:nvSpPr>
        <p:spPr>
          <a:xfrm>
            <a:off x="11226826" y="3509319"/>
            <a:ext cx="2767912" cy="2056748"/>
          </a:xfrm>
        </p:spPr>
        <p:txBody>
          <a:bodyPr anchor="b">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000" baseline="0">
                <a:solidFill>
                  <a:schemeClr val="bg1"/>
                </a:solidFill>
              </a:defRPr>
            </a:lvl1pPr>
          </a:lstStyle>
          <a:p>
            <a:pPr lvl="0"/>
            <a:r>
              <a:rPr lang="en-US" dirty="0" smtClean="0"/>
              <a:t>Text Here</a:t>
            </a:r>
          </a:p>
        </p:txBody>
      </p:sp>
      <p:sp>
        <p:nvSpPr>
          <p:cNvPr id="85" name="テキスト プレースホルダー 11"/>
          <p:cNvSpPr>
            <a:spLocks noGrp="1"/>
          </p:cNvSpPr>
          <p:nvPr>
            <p:ph type="body" sz="quarter" idx="23" hasCustomPrompt="1"/>
          </p:nvPr>
        </p:nvSpPr>
        <p:spPr>
          <a:xfrm>
            <a:off x="14218002" y="4623110"/>
            <a:ext cx="2767912" cy="2056748"/>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000" baseline="0">
                <a:solidFill>
                  <a:schemeClr val="bg1"/>
                </a:solidFill>
              </a:defRPr>
            </a:lvl1pPr>
          </a:lstStyle>
          <a:p>
            <a:pPr lvl="0"/>
            <a:r>
              <a:rPr lang="en-US" dirty="0" smtClean="0"/>
              <a:t>Text Here</a:t>
            </a:r>
          </a:p>
        </p:txBody>
      </p:sp>
    </p:spTree>
    <p:extLst>
      <p:ext uri="{BB962C8B-B14F-4D97-AF65-F5344CB8AC3E}">
        <p14:creationId xmlns:p14="http://schemas.microsoft.com/office/powerpoint/2010/main" val="1782907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22" presetClass="entr" presetSubtype="8"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par>
                                <p:cTn id="24" presetID="2" presetClass="entr" presetSubtype="4"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 calcmode="lin" valueType="num">
                                      <p:cBhvr additive="base">
                                        <p:cTn id="2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9">
                                            <p:txEl>
                                              <p:pRg st="0" end="0"/>
                                            </p:txEl>
                                          </p:spTgt>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1">
                                            <p:txEl>
                                              <p:pRg st="0" end="0"/>
                                            </p:txEl>
                                          </p:spTgt>
                                        </p:tgtEl>
                                        <p:attrNameLst>
                                          <p:attrName>style.visibility</p:attrName>
                                        </p:attrNameLst>
                                      </p:cBhvr>
                                      <p:to>
                                        <p:strVal val="visible"/>
                                      </p:to>
                                    </p:set>
                                    <p:anim calcmode="lin" valueType="num">
                                      <p:cBhvr additive="base">
                                        <p:cTn id="30"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par>
                          <p:cTn id="32" fill="hold">
                            <p:stCondLst>
                              <p:cond delay="1000"/>
                            </p:stCondLst>
                            <p:childTnLst>
                              <p:par>
                                <p:cTn id="33" presetID="22" presetClass="entr" presetSubtype="1" fill="hold" nodeType="afterEffect">
                                  <p:stCondLst>
                                    <p:cond delay="0"/>
                                  </p:stCondLst>
                                  <p:childTnLst>
                                    <p:set>
                                      <p:cBhvr>
                                        <p:cTn id="34" dur="1" fill="hold">
                                          <p:stCondLst>
                                            <p:cond delay="0"/>
                                          </p:stCondLst>
                                        </p:cTn>
                                        <p:tgtEl>
                                          <p:spTgt spid="51"/>
                                        </p:tgtEl>
                                        <p:attrNameLst>
                                          <p:attrName>style.visibility</p:attrName>
                                        </p:attrNameLst>
                                      </p:cBhvr>
                                      <p:to>
                                        <p:strVal val="visible"/>
                                      </p:to>
                                    </p:set>
                                    <p:animEffect transition="in" filter="wipe(up)">
                                      <p:cBhvr>
                                        <p:cTn id="35" dur="500"/>
                                        <p:tgtEl>
                                          <p:spTgt spid="51"/>
                                        </p:tgtEl>
                                      </p:cBhvr>
                                    </p:animEffect>
                                  </p:childTnLst>
                                </p:cTn>
                              </p:par>
                            </p:childTnLst>
                          </p:cTn>
                        </p:par>
                        <p:par>
                          <p:cTn id="36" fill="hold">
                            <p:stCondLst>
                              <p:cond delay="1500"/>
                            </p:stCondLst>
                            <p:childTnLst>
                              <p:par>
                                <p:cTn id="37" presetID="22" presetClass="entr" presetSubtype="8" fill="hold" nodeType="afterEffect">
                                  <p:stCondLst>
                                    <p:cond delay="0"/>
                                  </p:stCondLst>
                                  <p:childTnLst>
                                    <p:set>
                                      <p:cBhvr>
                                        <p:cTn id="38" dur="1" fill="hold">
                                          <p:stCondLst>
                                            <p:cond delay="0"/>
                                          </p:stCondLst>
                                        </p:cTn>
                                        <p:tgtEl>
                                          <p:spTgt spid="54"/>
                                        </p:tgtEl>
                                        <p:attrNameLst>
                                          <p:attrName>style.visibility</p:attrName>
                                        </p:attrNameLst>
                                      </p:cBhvr>
                                      <p:to>
                                        <p:strVal val="visible"/>
                                      </p:to>
                                    </p:set>
                                    <p:animEffect transition="in" filter="wipe(left)">
                                      <p:cBhvr>
                                        <p:cTn id="39" dur="500"/>
                                        <p:tgtEl>
                                          <p:spTgt spid="54"/>
                                        </p:tgtEl>
                                      </p:cBhvr>
                                    </p:animEffect>
                                  </p:childTnLst>
                                </p:cTn>
                              </p:par>
                              <p:par>
                                <p:cTn id="40" presetID="2" presetClass="entr" presetSubtype="1" fill="hold" grpId="0" nodeType="withEffect">
                                  <p:stCondLst>
                                    <p:cond delay="0"/>
                                  </p:stCondLst>
                                  <p:childTnLst>
                                    <p:set>
                                      <p:cBhvr>
                                        <p:cTn id="41" dur="1" fill="hold">
                                          <p:stCondLst>
                                            <p:cond delay="0"/>
                                          </p:stCondLst>
                                        </p:cTn>
                                        <p:tgtEl>
                                          <p:spTgt spid="76">
                                            <p:txEl>
                                              <p:pRg st="0" end="0"/>
                                            </p:txEl>
                                          </p:spTgt>
                                        </p:tgtEl>
                                        <p:attrNameLst>
                                          <p:attrName>style.visibility</p:attrName>
                                        </p:attrNameLst>
                                      </p:cBhvr>
                                      <p:to>
                                        <p:strVal val="visible"/>
                                      </p:to>
                                    </p:set>
                                    <p:anim calcmode="lin" valueType="num">
                                      <p:cBhvr additive="base">
                                        <p:cTn id="42" dur="500" fill="hold"/>
                                        <p:tgtEl>
                                          <p:spTgt spid="76">
                                            <p:txEl>
                                              <p:pRg st="0" end="0"/>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76">
                                            <p:txEl>
                                              <p:pRg st="0" end="0"/>
                                            </p:txEl>
                                          </p:spTgt>
                                        </p:tgtEl>
                                        <p:attrNameLst>
                                          <p:attrName>ppt_y</p:attrName>
                                        </p:attrNameLst>
                                      </p:cBhvr>
                                      <p:tavLst>
                                        <p:tav tm="0">
                                          <p:val>
                                            <p:strVal val="0-#ppt_h/2"/>
                                          </p:val>
                                        </p:tav>
                                        <p:tav tm="100000">
                                          <p:val>
                                            <p:strVal val="#ppt_y"/>
                                          </p:val>
                                        </p:tav>
                                      </p:tavLst>
                                    </p:anim>
                                  </p:childTnLst>
                                </p:cTn>
                              </p:par>
                              <p:par>
                                <p:cTn id="44" presetID="2" presetClass="entr" presetSubtype="1" fill="hold" grpId="0" nodeType="withEffect">
                                  <p:stCondLst>
                                    <p:cond delay="0"/>
                                  </p:stCondLst>
                                  <p:childTnLst>
                                    <p:set>
                                      <p:cBhvr>
                                        <p:cTn id="45" dur="1" fill="hold">
                                          <p:stCondLst>
                                            <p:cond delay="0"/>
                                          </p:stCondLst>
                                        </p:cTn>
                                        <p:tgtEl>
                                          <p:spTgt spid="82">
                                            <p:txEl>
                                              <p:pRg st="0" end="0"/>
                                            </p:txEl>
                                          </p:spTgt>
                                        </p:tgtEl>
                                        <p:attrNameLst>
                                          <p:attrName>style.visibility</p:attrName>
                                        </p:attrNameLst>
                                      </p:cBhvr>
                                      <p:to>
                                        <p:strVal val="visible"/>
                                      </p:to>
                                    </p:set>
                                    <p:anim calcmode="lin" valueType="num">
                                      <p:cBhvr additive="base">
                                        <p:cTn id="46" dur="500" fill="hold"/>
                                        <p:tgtEl>
                                          <p:spTgt spid="82">
                                            <p:txEl>
                                              <p:pRg st="0" end="0"/>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82">
                                            <p:txEl>
                                              <p:pRg st="0" end="0"/>
                                            </p:txEl>
                                          </p:spTgt>
                                        </p:tgtEl>
                                        <p:attrNameLst>
                                          <p:attrName>ppt_y</p:attrName>
                                        </p:attrNameLst>
                                      </p:cBhvr>
                                      <p:tavLst>
                                        <p:tav tm="0">
                                          <p:val>
                                            <p:strVal val="0-#ppt_h/2"/>
                                          </p:val>
                                        </p:tav>
                                        <p:tav tm="100000">
                                          <p:val>
                                            <p:strVal val="#ppt_y"/>
                                          </p:val>
                                        </p:tav>
                                      </p:tavLst>
                                    </p:anim>
                                  </p:childTnLst>
                                </p:cTn>
                              </p:par>
                            </p:childTnLst>
                          </p:cTn>
                        </p:par>
                        <p:par>
                          <p:cTn id="48" fill="hold">
                            <p:stCondLst>
                              <p:cond delay="2000"/>
                            </p:stCondLst>
                            <p:childTnLst>
                              <p:par>
                                <p:cTn id="49" presetID="22" presetClass="entr" presetSubtype="4" fill="hold" nodeType="after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wipe(down)">
                                      <p:cBhvr>
                                        <p:cTn id="51" dur="500"/>
                                        <p:tgtEl>
                                          <p:spTgt spid="55"/>
                                        </p:tgtEl>
                                      </p:cBhvr>
                                    </p:animEffect>
                                  </p:childTnLst>
                                </p:cTn>
                              </p:par>
                            </p:childTnLst>
                          </p:cTn>
                        </p:par>
                        <p:par>
                          <p:cTn id="52" fill="hold">
                            <p:stCondLst>
                              <p:cond delay="2500"/>
                            </p:stCondLst>
                            <p:childTnLst>
                              <p:par>
                                <p:cTn id="53" presetID="22" presetClass="entr" presetSubtype="8" fill="hold" nodeType="afterEffect">
                                  <p:stCondLst>
                                    <p:cond delay="0"/>
                                  </p:stCondLst>
                                  <p:childTnLst>
                                    <p:set>
                                      <p:cBhvr>
                                        <p:cTn id="54" dur="1" fill="hold">
                                          <p:stCondLst>
                                            <p:cond delay="0"/>
                                          </p:stCondLst>
                                        </p:cTn>
                                        <p:tgtEl>
                                          <p:spTgt spid="59"/>
                                        </p:tgtEl>
                                        <p:attrNameLst>
                                          <p:attrName>style.visibility</p:attrName>
                                        </p:attrNameLst>
                                      </p:cBhvr>
                                      <p:to>
                                        <p:strVal val="visible"/>
                                      </p:to>
                                    </p:set>
                                    <p:animEffect transition="in" filter="wipe(left)">
                                      <p:cBhvr>
                                        <p:cTn id="55" dur="500"/>
                                        <p:tgtEl>
                                          <p:spTgt spid="59"/>
                                        </p:tgtEl>
                                      </p:cBhvr>
                                    </p:animEffect>
                                  </p:childTnLst>
                                </p:cTn>
                              </p:par>
                              <p:par>
                                <p:cTn id="56" presetID="2" presetClass="entr" presetSubtype="4" fill="hold" grpId="0" nodeType="withEffect">
                                  <p:stCondLst>
                                    <p:cond delay="0"/>
                                  </p:stCondLst>
                                  <p:childTnLst>
                                    <p:set>
                                      <p:cBhvr>
                                        <p:cTn id="57" dur="1" fill="hold">
                                          <p:stCondLst>
                                            <p:cond delay="0"/>
                                          </p:stCondLst>
                                        </p:cTn>
                                        <p:tgtEl>
                                          <p:spTgt spid="77">
                                            <p:txEl>
                                              <p:pRg st="0" end="0"/>
                                            </p:txEl>
                                          </p:spTgt>
                                        </p:tgtEl>
                                        <p:attrNameLst>
                                          <p:attrName>style.visibility</p:attrName>
                                        </p:attrNameLst>
                                      </p:cBhvr>
                                      <p:to>
                                        <p:strVal val="visible"/>
                                      </p:to>
                                    </p:set>
                                    <p:anim calcmode="lin" valueType="num">
                                      <p:cBhvr additive="base">
                                        <p:cTn id="58" dur="500" fill="hold"/>
                                        <p:tgtEl>
                                          <p:spTgt spid="77">
                                            <p:txEl>
                                              <p:pRg st="0" end="0"/>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77">
                                            <p:txEl>
                                              <p:pRg st="0" end="0"/>
                                            </p:txEl>
                                          </p:spTgt>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0"/>
                                  </p:stCondLst>
                                  <p:childTnLst>
                                    <p:set>
                                      <p:cBhvr>
                                        <p:cTn id="61" dur="1" fill="hold">
                                          <p:stCondLst>
                                            <p:cond delay="0"/>
                                          </p:stCondLst>
                                        </p:cTn>
                                        <p:tgtEl>
                                          <p:spTgt spid="83">
                                            <p:txEl>
                                              <p:pRg st="0" end="0"/>
                                            </p:txEl>
                                          </p:spTgt>
                                        </p:tgtEl>
                                        <p:attrNameLst>
                                          <p:attrName>style.visibility</p:attrName>
                                        </p:attrNameLst>
                                      </p:cBhvr>
                                      <p:to>
                                        <p:strVal val="visible"/>
                                      </p:to>
                                    </p:set>
                                    <p:anim calcmode="lin" valueType="num">
                                      <p:cBhvr additive="base">
                                        <p:cTn id="62" dur="500" fill="hold"/>
                                        <p:tgtEl>
                                          <p:spTgt spid="83">
                                            <p:txEl>
                                              <p:pRg st="0" end="0"/>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83">
                                            <p:txEl>
                                              <p:pRg st="0" end="0"/>
                                            </p:txEl>
                                          </p:spTgt>
                                        </p:tgtEl>
                                        <p:attrNameLst>
                                          <p:attrName>ppt_y</p:attrName>
                                        </p:attrNameLst>
                                      </p:cBhvr>
                                      <p:tavLst>
                                        <p:tav tm="0">
                                          <p:val>
                                            <p:strVal val="1+#ppt_h/2"/>
                                          </p:val>
                                        </p:tav>
                                        <p:tav tm="100000">
                                          <p:val>
                                            <p:strVal val="#ppt_y"/>
                                          </p:val>
                                        </p:tav>
                                      </p:tavLst>
                                    </p:anim>
                                  </p:childTnLst>
                                </p:cTn>
                              </p:par>
                            </p:childTnLst>
                          </p:cTn>
                        </p:par>
                        <p:par>
                          <p:cTn id="64" fill="hold">
                            <p:stCondLst>
                              <p:cond delay="3000"/>
                            </p:stCondLst>
                            <p:childTnLst>
                              <p:par>
                                <p:cTn id="65" presetID="22" presetClass="entr" presetSubtype="1" fill="hold" nodeType="afterEffect">
                                  <p:stCondLst>
                                    <p:cond delay="0"/>
                                  </p:stCondLst>
                                  <p:childTnLst>
                                    <p:set>
                                      <p:cBhvr>
                                        <p:cTn id="66" dur="1" fill="hold">
                                          <p:stCondLst>
                                            <p:cond delay="0"/>
                                          </p:stCondLst>
                                        </p:cTn>
                                        <p:tgtEl>
                                          <p:spTgt spid="60"/>
                                        </p:tgtEl>
                                        <p:attrNameLst>
                                          <p:attrName>style.visibility</p:attrName>
                                        </p:attrNameLst>
                                      </p:cBhvr>
                                      <p:to>
                                        <p:strVal val="visible"/>
                                      </p:to>
                                    </p:set>
                                    <p:animEffect transition="in" filter="wipe(up)">
                                      <p:cBhvr>
                                        <p:cTn id="67" dur="500"/>
                                        <p:tgtEl>
                                          <p:spTgt spid="60"/>
                                        </p:tgtEl>
                                      </p:cBhvr>
                                    </p:animEffect>
                                  </p:childTnLst>
                                </p:cTn>
                              </p:par>
                            </p:childTnLst>
                          </p:cTn>
                        </p:par>
                        <p:par>
                          <p:cTn id="68" fill="hold">
                            <p:stCondLst>
                              <p:cond delay="3500"/>
                            </p:stCondLst>
                            <p:childTnLst>
                              <p:par>
                                <p:cTn id="69" presetID="22" presetClass="entr" presetSubtype="8" fill="hold" nodeType="afterEffect">
                                  <p:stCondLst>
                                    <p:cond delay="0"/>
                                  </p:stCondLst>
                                  <p:childTnLst>
                                    <p:set>
                                      <p:cBhvr>
                                        <p:cTn id="70" dur="1" fill="hold">
                                          <p:stCondLst>
                                            <p:cond delay="0"/>
                                          </p:stCondLst>
                                        </p:cTn>
                                        <p:tgtEl>
                                          <p:spTgt spid="63"/>
                                        </p:tgtEl>
                                        <p:attrNameLst>
                                          <p:attrName>style.visibility</p:attrName>
                                        </p:attrNameLst>
                                      </p:cBhvr>
                                      <p:to>
                                        <p:strVal val="visible"/>
                                      </p:to>
                                    </p:set>
                                    <p:animEffect transition="in" filter="wipe(left)">
                                      <p:cBhvr>
                                        <p:cTn id="71" dur="500"/>
                                        <p:tgtEl>
                                          <p:spTgt spid="63"/>
                                        </p:tgtEl>
                                      </p:cBhvr>
                                    </p:animEffect>
                                  </p:childTnLst>
                                </p:cTn>
                              </p:par>
                              <p:par>
                                <p:cTn id="72" presetID="2" presetClass="entr" presetSubtype="1" fill="hold" grpId="0" nodeType="withEffect">
                                  <p:stCondLst>
                                    <p:cond delay="0"/>
                                  </p:stCondLst>
                                  <p:childTnLst>
                                    <p:set>
                                      <p:cBhvr>
                                        <p:cTn id="73" dur="1" fill="hold">
                                          <p:stCondLst>
                                            <p:cond delay="0"/>
                                          </p:stCondLst>
                                        </p:cTn>
                                        <p:tgtEl>
                                          <p:spTgt spid="84">
                                            <p:txEl>
                                              <p:pRg st="0" end="0"/>
                                            </p:txEl>
                                          </p:spTgt>
                                        </p:tgtEl>
                                        <p:attrNameLst>
                                          <p:attrName>style.visibility</p:attrName>
                                        </p:attrNameLst>
                                      </p:cBhvr>
                                      <p:to>
                                        <p:strVal val="visible"/>
                                      </p:to>
                                    </p:set>
                                    <p:anim calcmode="lin" valueType="num">
                                      <p:cBhvr additive="base">
                                        <p:cTn id="74" dur="500" fill="hold"/>
                                        <p:tgtEl>
                                          <p:spTgt spid="84">
                                            <p:txEl>
                                              <p:pRg st="0" end="0"/>
                                            </p:txEl>
                                          </p:spTgt>
                                        </p:tgtEl>
                                        <p:attrNameLst>
                                          <p:attrName>ppt_x</p:attrName>
                                        </p:attrNameLst>
                                      </p:cBhvr>
                                      <p:tavLst>
                                        <p:tav tm="0">
                                          <p:val>
                                            <p:strVal val="#ppt_x"/>
                                          </p:val>
                                        </p:tav>
                                        <p:tav tm="100000">
                                          <p:val>
                                            <p:strVal val="#ppt_x"/>
                                          </p:val>
                                        </p:tav>
                                      </p:tavLst>
                                    </p:anim>
                                    <p:anim calcmode="lin" valueType="num">
                                      <p:cBhvr additive="base">
                                        <p:cTn id="75" dur="500" fill="hold"/>
                                        <p:tgtEl>
                                          <p:spTgt spid="84">
                                            <p:txEl>
                                              <p:pRg st="0" end="0"/>
                                            </p:txEl>
                                          </p:spTgt>
                                        </p:tgtEl>
                                        <p:attrNameLst>
                                          <p:attrName>ppt_y</p:attrName>
                                        </p:attrNameLst>
                                      </p:cBhvr>
                                      <p:tavLst>
                                        <p:tav tm="0">
                                          <p:val>
                                            <p:strVal val="0-#ppt_h/2"/>
                                          </p:val>
                                        </p:tav>
                                        <p:tav tm="100000">
                                          <p:val>
                                            <p:strVal val="#ppt_y"/>
                                          </p:val>
                                        </p:tav>
                                      </p:tavLst>
                                    </p:anim>
                                  </p:childTnLst>
                                </p:cTn>
                              </p:par>
                              <p:par>
                                <p:cTn id="76" presetID="2" presetClass="entr" presetSubtype="1" fill="hold" grpId="0" nodeType="withEffect">
                                  <p:stCondLst>
                                    <p:cond delay="0"/>
                                  </p:stCondLst>
                                  <p:childTnLst>
                                    <p:set>
                                      <p:cBhvr>
                                        <p:cTn id="77" dur="1" fill="hold">
                                          <p:stCondLst>
                                            <p:cond delay="0"/>
                                          </p:stCondLst>
                                        </p:cTn>
                                        <p:tgtEl>
                                          <p:spTgt spid="78">
                                            <p:txEl>
                                              <p:pRg st="0" end="0"/>
                                            </p:txEl>
                                          </p:spTgt>
                                        </p:tgtEl>
                                        <p:attrNameLst>
                                          <p:attrName>style.visibility</p:attrName>
                                        </p:attrNameLst>
                                      </p:cBhvr>
                                      <p:to>
                                        <p:strVal val="visible"/>
                                      </p:to>
                                    </p:set>
                                    <p:anim calcmode="lin" valueType="num">
                                      <p:cBhvr additive="base">
                                        <p:cTn id="78" dur="500" fill="hold"/>
                                        <p:tgtEl>
                                          <p:spTgt spid="78">
                                            <p:txEl>
                                              <p:pRg st="0" end="0"/>
                                            </p:txEl>
                                          </p:spTgt>
                                        </p:tgtEl>
                                        <p:attrNameLst>
                                          <p:attrName>ppt_x</p:attrName>
                                        </p:attrNameLst>
                                      </p:cBhvr>
                                      <p:tavLst>
                                        <p:tav tm="0">
                                          <p:val>
                                            <p:strVal val="#ppt_x"/>
                                          </p:val>
                                        </p:tav>
                                        <p:tav tm="100000">
                                          <p:val>
                                            <p:strVal val="#ppt_x"/>
                                          </p:val>
                                        </p:tav>
                                      </p:tavLst>
                                    </p:anim>
                                    <p:anim calcmode="lin" valueType="num">
                                      <p:cBhvr additive="base">
                                        <p:cTn id="79" dur="500" fill="hold"/>
                                        <p:tgtEl>
                                          <p:spTgt spid="78">
                                            <p:txEl>
                                              <p:pRg st="0" end="0"/>
                                            </p:txEl>
                                          </p:spTgt>
                                        </p:tgtEl>
                                        <p:attrNameLst>
                                          <p:attrName>ppt_y</p:attrName>
                                        </p:attrNameLst>
                                      </p:cBhvr>
                                      <p:tavLst>
                                        <p:tav tm="0">
                                          <p:val>
                                            <p:strVal val="0-#ppt_h/2"/>
                                          </p:val>
                                        </p:tav>
                                        <p:tav tm="100000">
                                          <p:val>
                                            <p:strVal val="#ppt_y"/>
                                          </p:val>
                                        </p:tav>
                                      </p:tavLst>
                                    </p:anim>
                                  </p:childTnLst>
                                </p:cTn>
                              </p:par>
                            </p:childTnLst>
                          </p:cTn>
                        </p:par>
                        <p:par>
                          <p:cTn id="80" fill="hold">
                            <p:stCondLst>
                              <p:cond delay="4000"/>
                            </p:stCondLst>
                            <p:childTnLst>
                              <p:par>
                                <p:cTn id="81" presetID="22" presetClass="entr" presetSubtype="4" fill="hold" nodeType="afterEffect">
                                  <p:stCondLst>
                                    <p:cond delay="0"/>
                                  </p:stCondLst>
                                  <p:childTnLst>
                                    <p:set>
                                      <p:cBhvr>
                                        <p:cTn id="82" dur="1" fill="hold">
                                          <p:stCondLst>
                                            <p:cond delay="0"/>
                                          </p:stCondLst>
                                        </p:cTn>
                                        <p:tgtEl>
                                          <p:spTgt spid="64"/>
                                        </p:tgtEl>
                                        <p:attrNameLst>
                                          <p:attrName>style.visibility</p:attrName>
                                        </p:attrNameLst>
                                      </p:cBhvr>
                                      <p:to>
                                        <p:strVal val="visible"/>
                                      </p:to>
                                    </p:set>
                                    <p:animEffect transition="in" filter="wipe(down)">
                                      <p:cBhvr>
                                        <p:cTn id="83" dur="500"/>
                                        <p:tgtEl>
                                          <p:spTgt spid="64"/>
                                        </p:tgtEl>
                                      </p:cBhvr>
                                    </p:animEffect>
                                  </p:childTnLst>
                                </p:cTn>
                              </p:par>
                            </p:childTnLst>
                          </p:cTn>
                        </p:par>
                        <p:par>
                          <p:cTn id="84" fill="hold">
                            <p:stCondLst>
                              <p:cond delay="4500"/>
                            </p:stCondLst>
                            <p:childTnLst>
                              <p:par>
                                <p:cTn id="85" presetID="22" presetClass="entr" presetSubtype="8" fill="hold" nodeType="afterEffect">
                                  <p:stCondLst>
                                    <p:cond delay="0"/>
                                  </p:stCondLst>
                                  <p:childTnLst>
                                    <p:set>
                                      <p:cBhvr>
                                        <p:cTn id="86" dur="1" fill="hold">
                                          <p:stCondLst>
                                            <p:cond delay="0"/>
                                          </p:stCondLst>
                                        </p:cTn>
                                        <p:tgtEl>
                                          <p:spTgt spid="67"/>
                                        </p:tgtEl>
                                        <p:attrNameLst>
                                          <p:attrName>style.visibility</p:attrName>
                                        </p:attrNameLst>
                                      </p:cBhvr>
                                      <p:to>
                                        <p:strVal val="visible"/>
                                      </p:to>
                                    </p:set>
                                    <p:animEffect transition="in" filter="wipe(left)">
                                      <p:cBhvr>
                                        <p:cTn id="87" dur="500"/>
                                        <p:tgtEl>
                                          <p:spTgt spid="67"/>
                                        </p:tgtEl>
                                      </p:cBhvr>
                                    </p:animEffect>
                                  </p:childTnLst>
                                </p:cTn>
                              </p:par>
                            </p:childTnLst>
                          </p:cTn>
                        </p:par>
                        <p:par>
                          <p:cTn id="88" fill="hold">
                            <p:stCondLst>
                              <p:cond delay="5000"/>
                            </p:stCondLst>
                            <p:childTnLst>
                              <p:par>
                                <p:cTn id="89" presetID="2" presetClass="entr" presetSubtype="2" fill="hold" grpId="0" nodeType="afterEffect">
                                  <p:stCondLst>
                                    <p:cond delay="0"/>
                                  </p:stCondLst>
                                  <p:childTnLst>
                                    <p:set>
                                      <p:cBhvr>
                                        <p:cTn id="90" dur="1" fill="hold">
                                          <p:stCondLst>
                                            <p:cond delay="0"/>
                                          </p:stCondLst>
                                        </p:cTn>
                                        <p:tgtEl>
                                          <p:spTgt spid="79">
                                            <p:txEl>
                                              <p:pRg st="0" end="0"/>
                                            </p:txEl>
                                          </p:spTgt>
                                        </p:tgtEl>
                                        <p:attrNameLst>
                                          <p:attrName>style.visibility</p:attrName>
                                        </p:attrNameLst>
                                      </p:cBhvr>
                                      <p:to>
                                        <p:strVal val="visible"/>
                                      </p:to>
                                    </p:set>
                                    <p:anim calcmode="lin" valueType="num">
                                      <p:cBhvr additive="base">
                                        <p:cTn id="91" dur="500" fill="hold"/>
                                        <p:tgtEl>
                                          <p:spTgt spid="79">
                                            <p:txEl>
                                              <p:pRg st="0" end="0"/>
                                            </p:txEl>
                                          </p:spTgt>
                                        </p:tgtEl>
                                        <p:attrNameLst>
                                          <p:attrName>ppt_x</p:attrName>
                                        </p:attrNameLst>
                                      </p:cBhvr>
                                      <p:tavLst>
                                        <p:tav tm="0">
                                          <p:val>
                                            <p:strVal val="1+#ppt_w/2"/>
                                          </p:val>
                                        </p:tav>
                                        <p:tav tm="100000">
                                          <p:val>
                                            <p:strVal val="#ppt_x"/>
                                          </p:val>
                                        </p:tav>
                                      </p:tavLst>
                                    </p:anim>
                                    <p:anim calcmode="lin" valueType="num">
                                      <p:cBhvr additive="base">
                                        <p:cTn id="92" dur="500" fill="hold"/>
                                        <p:tgtEl>
                                          <p:spTgt spid="79">
                                            <p:txEl>
                                              <p:pRg st="0" end="0"/>
                                            </p:txEl>
                                          </p:spTgt>
                                        </p:tgtEl>
                                        <p:attrNameLst>
                                          <p:attrName>ppt_y</p:attrName>
                                        </p:attrNameLst>
                                      </p:cBhvr>
                                      <p:tavLst>
                                        <p:tav tm="0">
                                          <p:val>
                                            <p:strVal val="#ppt_y"/>
                                          </p:val>
                                        </p:tav>
                                        <p:tav tm="100000">
                                          <p:val>
                                            <p:strVal val="#ppt_y"/>
                                          </p:val>
                                        </p:tav>
                                      </p:tavLst>
                                    </p:anim>
                                  </p:childTnLst>
                                </p:cTn>
                              </p:par>
                            </p:childTnLst>
                          </p:cTn>
                        </p:par>
                        <p:par>
                          <p:cTn id="93" fill="hold">
                            <p:stCondLst>
                              <p:cond delay="5500"/>
                            </p:stCondLst>
                            <p:childTnLst>
                              <p:par>
                                <p:cTn id="94" presetID="2" presetClass="entr" presetSubtype="2" fill="hold" grpId="0" nodeType="afterEffect">
                                  <p:stCondLst>
                                    <p:cond delay="0"/>
                                  </p:stCondLst>
                                  <p:childTnLst>
                                    <p:set>
                                      <p:cBhvr>
                                        <p:cTn id="95" dur="1" fill="hold">
                                          <p:stCondLst>
                                            <p:cond delay="0"/>
                                          </p:stCondLst>
                                        </p:cTn>
                                        <p:tgtEl>
                                          <p:spTgt spid="85">
                                            <p:txEl>
                                              <p:pRg st="0" end="0"/>
                                            </p:txEl>
                                          </p:spTgt>
                                        </p:tgtEl>
                                        <p:attrNameLst>
                                          <p:attrName>style.visibility</p:attrName>
                                        </p:attrNameLst>
                                      </p:cBhvr>
                                      <p:to>
                                        <p:strVal val="visible"/>
                                      </p:to>
                                    </p:set>
                                    <p:anim calcmode="lin" valueType="num">
                                      <p:cBhvr additive="base">
                                        <p:cTn id="96" dur="500" fill="hold"/>
                                        <p:tgtEl>
                                          <p:spTgt spid="85">
                                            <p:txEl>
                                              <p:pRg st="0" end="0"/>
                                            </p:txEl>
                                          </p:spTgt>
                                        </p:tgtEl>
                                        <p:attrNameLst>
                                          <p:attrName>ppt_x</p:attrName>
                                        </p:attrNameLst>
                                      </p:cBhvr>
                                      <p:tavLst>
                                        <p:tav tm="0">
                                          <p:val>
                                            <p:strVal val="1+#ppt_w/2"/>
                                          </p:val>
                                        </p:tav>
                                        <p:tav tm="100000">
                                          <p:val>
                                            <p:strVal val="#ppt_x"/>
                                          </p:val>
                                        </p:tav>
                                      </p:tavLst>
                                    </p:anim>
                                    <p:anim calcmode="lin" valueType="num">
                                      <p:cBhvr additive="base">
                                        <p:cTn id="97" dur="500" fill="hold"/>
                                        <p:tgtEl>
                                          <p:spTgt spid="8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9" grpId="0" build="p">
        <p:tmplLst>
          <p:tmpl lvl="1">
            <p:tnLst>
              <p:par>
                <p:cTn presetID="2" presetClass="entr" presetSubtype="4"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ppt_x"/>
                          </p:val>
                        </p:tav>
                        <p:tav tm="100000">
                          <p:val>
                            <p:strVal val="#ppt_x"/>
                          </p:val>
                        </p:tav>
                      </p:tavLst>
                    </p:anim>
                    <p:anim calcmode="lin" valueType="num">
                      <p:cBhvr additive="base">
                        <p:cTn dur="500" fill="hold"/>
                        <p:tgtEl>
                          <p:spTgt spid="9"/>
                        </p:tgtEl>
                        <p:attrNameLst>
                          <p:attrName>ppt_y</p:attrName>
                        </p:attrNameLst>
                      </p:cBhvr>
                      <p:tavLst>
                        <p:tav tm="0">
                          <p:val>
                            <p:strVal val="1+#ppt_h/2"/>
                          </p:val>
                        </p:tav>
                        <p:tav tm="100000">
                          <p:val>
                            <p:strVal val="#ppt_y"/>
                          </p:val>
                        </p:tav>
                      </p:tavLst>
                    </p:anim>
                  </p:childTnLst>
                </p:cTn>
              </p:par>
            </p:tnLst>
          </p:tmpl>
        </p:tmplLst>
      </p:bldP>
      <p:bldP spid="11" grpId="0" build="p">
        <p:tmplLst>
          <p:tmpl lvl="1">
            <p:tnLst>
              <p:par>
                <p:cTn presetID="2" presetClass="entr" presetSubtype="4"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ppt_x"/>
                          </p:val>
                        </p:tav>
                        <p:tav tm="100000">
                          <p:val>
                            <p:strVal val="#ppt_x"/>
                          </p:val>
                        </p:tav>
                      </p:tavLst>
                    </p:anim>
                    <p:anim calcmode="lin" valueType="num">
                      <p:cBhvr additive="base">
                        <p:cTn dur="500" fill="hold"/>
                        <p:tgtEl>
                          <p:spTgt spid="11"/>
                        </p:tgtEl>
                        <p:attrNameLst>
                          <p:attrName>ppt_y</p:attrName>
                        </p:attrNameLst>
                      </p:cBhvr>
                      <p:tavLst>
                        <p:tav tm="0">
                          <p:val>
                            <p:strVal val="1+#ppt_h/2"/>
                          </p:val>
                        </p:tav>
                        <p:tav tm="100000">
                          <p:val>
                            <p:strVal val="#ppt_y"/>
                          </p:val>
                        </p:tav>
                      </p:tavLst>
                    </p:anim>
                  </p:childTnLst>
                </p:cTn>
              </p:par>
            </p:tnLst>
          </p:tmpl>
        </p:tmplLst>
      </p:bldP>
      <p:bldP spid="76" grpId="0" build="p">
        <p:tmplLst>
          <p:tmpl lvl="1">
            <p:tnLst>
              <p:par>
                <p:cTn presetID="2" presetClass="entr" presetSubtype="1" fill="hold" nodeType="withEffect">
                  <p:stCondLst>
                    <p:cond delay="0"/>
                  </p:stCondLst>
                  <p:childTnLst>
                    <p:set>
                      <p:cBhvr>
                        <p:cTn dur="1" fill="hold">
                          <p:stCondLst>
                            <p:cond delay="0"/>
                          </p:stCondLst>
                        </p:cTn>
                        <p:tgtEl>
                          <p:spTgt spid="76"/>
                        </p:tgtEl>
                        <p:attrNameLst>
                          <p:attrName>style.visibility</p:attrName>
                        </p:attrNameLst>
                      </p:cBhvr>
                      <p:to>
                        <p:strVal val="visible"/>
                      </p:to>
                    </p:set>
                    <p:anim calcmode="lin" valueType="num">
                      <p:cBhvr additive="base">
                        <p:cTn dur="500" fill="hold"/>
                        <p:tgtEl>
                          <p:spTgt spid="76"/>
                        </p:tgtEl>
                        <p:attrNameLst>
                          <p:attrName>ppt_x</p:attrName>
                        </p:attrNameLst>
                      </p:cBhvr>
                      <p:tavLst>
                        <p:tav tm="0">
                          <p:val>
                            <p:strVal val="#ppt_x"/>
                          </p:val>
                        </p:tav>
                        <p:tav tm="100000">
                          <p:val>
                            <p:strVal val="#ppt_x"/>
                          </p:val>
                        </p:tav>
                      </p:tavLst>
                    </p:anim>
                    <p:anim calcmode="lin" valueType="num">
                      <p:cBhvr additive="base">
                        <p:cTn dur="500" fill="hold"/>
                        <p:tgtEl>
                          <p:spTgt spid="76"/>
                        </p:tgtEl>
                        <p:attrNameLst>
                          <p:attrName>ppt_y</p:attrName>
                        </p:attrNameLst>
                      </p:cBhvr>
                      <p:tavLst>
                        <p:tav tm="0">
                          <p:val>
                            <p:strVal val="0-#ppt_h/2"/>
                          </p:val>
                        </p:tav>
                        <p:tav tm="100000">
                          <p:val>
                            <p:strVal val="#ppt_y"/>
                          </p:val>
                        </p:tav>
                      </p:tavLst>
                    </p:anim>
                  </p:childTnLst>
                </p:cTn>
              </p:par>
            </p:tnLst>
          </p:tmpl>
        </p:tmplLst>
      </p:bldP>
      <p:bldP spid="77" grpId="0" build="p">
        <p:tmplLst>
          <p:tmpl lvl="1">
            <p:tnLst>
              <p:par>
                <p:cTn presetID="2" presetClass="entr" presetSubtype="4" fill="hold" nodeType="withEffect">
                  <p:stCondLst>
                    <p:cond delay="0"/>
                  </p:stCondLst>
                  <p:childTnLst>
                    <p:set>
                      <p:cBhvr>
                        <p:cTn dur="1" fill="hold">
                          <p:stCondLst>
                            <p:cond delay="0"/>
                          </p:stCondLst>
                        </p:cTn>
                        <p:tgtEl>
                          <p:spTgt spid="77"/>
                        </p:tgtEl>
                        <p:attrNameLst>
                          <p:attrName>style.visibility</p:attrName>
                        </p:attrNameLst>
                      </p:cBhvr>
                      <p:to>
                        <p:strVal val="visible"/>
                      </p:to>
                    </p:set>
                    <p:anim calcmode="lin" valueType="num">
                      <p:cBhvr additive="base">
                        <p:cTn dur="500" fill="hold"/>
                        <p:tgtEl>
                          <p:spTgt spid="77"/>
                        </p:tgtEl>
                        <p:attrNameLst>
                          <p:attrName>ppt_x</p:attrName>
                        </p:attrNameLst>
                      </p:cBhvr>
                      <p:tavLst>
                        <p:tav tm="0">
                          <p:val>
                            <p:strVal val="#ppt_x"/>
                          </p:val>
                        </p:tav>
                        <p:tav tm="100000">
                          <p:val>
                            <p:strVal val="#ppt_x"/>
                          </p:val>
                        </p:tav>
                      </p:tavLst>
                    </p:anim>
                    <p:anim calcmode="lin" valueType="num">
                      <p:cBhvr additive="base">
                        <p:cTn dur="500" fill="hold"/>
                        <p:tgtEl>
                          <p:spTgt spid="77"/>
                        </p:tgtEl>
                        <p:attrNameLst>
                          <p:attrName>ppt_y</p:attrName>
                        </p:attrNameLst>
                      </p:cBhvr>
                      <p:tavLst>
                        <p:tav tm="0">
                          <p:val>
                            <p:strVal val="1+#ppt_h/2"/>
                          </p:val>
                        </p:tav>
                        <p:tav tm="100000">
                          <p:val>
                            <p:strVal val="#ppt_y"/>
                          </p:val>
                        </p:tav>
                      </p:tavLst>
                    </p:anim>
                  </p:childTnLst>
                </p:cTn>
              </p:par>
            </p:tnLst>
          </p:tmpl>
        </p:tmplLst>
      </p:bldP>
      <p:bldP spid="78" grpId="0" build="p">
        <p:tmplLst>
          <p:tmpl lvl="1">
            <p:tnLst>
              <p:par>
                <p:cTn presetID="2" presetClass="entr" presetSubtype="1" fill="hold" nodeType="withEffect">
                  <p:stCondLst>
                    <p:cond delay="0"/>
                  </p:stCondLst>
                  <p:childTnLst>
                    <p:set>
                      <p:cBhvr>
                        <p:cTn dur="1" fill="hold">
                          <p:stCondLst>
                            <p:cond delay="0"/>
                          </p:stCondLst>
                        </p:cTn>
                        <p:tgtEl>
                          <p:spTgt spid="78"/>
                        </p:tgtEl>
                        <p:attrNameLst>
                          <p:attrName>style.visibility</p:attrName>
                        </p:attrNameLst>
                      </p:cBhvr>
                      <p:to>
                        <p:strVal val="visible"/>
                      </p:to>
                    </p:set>
                    <p:anim calcmode="lin" valueType="num">
                      <p:cBhvr additive="base">
                        <p:cTn dur="500" fill="hold"/>
                        <p:tgtEl>
                          <p:spTgt spid="78"/>
                        </p:tgtEl>
                        <p:attrNameLst>
                          <p:attrName>ppt_x</p:attrName>
                        </p:attrNameLst>
                      </p:cBhvr>
                      <p:tavLst>
                        <p:tav tm="0">
                          <p:val>
                            <p:strVal val="#ppt_x"/>
                          </p:val>
                        </p:tav>
                        <p:tav tm="100000">
                          <p:val>
                            <p:strVal val="#ppt_x"/>
                          </p:val>
                        </p:tav>
                      </p:tavLst>
                    </p:anim>
                    <p:anim calcmode="lin" valueType="num">
                      <p:cBhvr additive="base">
                        <p:cTn dur="500" fill="hold"/>
                        <p:tgtEl>
                          <p:spTgt spid="78"/>
                        </p:tgtEl>
                        <p:attrNameLst>
                          <p:attrName>ppt_y</p:attrName>
                        </p:attrNameLst>
                      </p:cBhvr>
                      <p:tavLst>
                        <p:tav tm="0">
                          <p:val>
                            <p:strVal val="0-#ppt_h/2"/>
                          </p:val>
                        </p:tav>
                        <p:tav tm="100000">
                          <p:val>
                            <p:strVal val="#ppt_y"/>
                          </p:val>
                        </p:tav>
                      </p:tavLst>
                    </p:anim>
                  </p:childTnLst>
                </p:cTn>
              </p:par>
            </p:tnLst>
          </p:tmpl>
        </p:tmplLst>
      </p:bldP>
      <p:bldP spid="79" grpId="0" build="p">
        <p:tmplLst>
          <p:tmpl lvl="1">
            <p:tnLst>
              <p:par>
                <p:cTn presetID="2" presetClass="entr" presetSubtype="2" fill="hold" nodeType="afterEffect">
                  <p:stCondLst>
                    <p:cond delay="0"/>
                  </p:stCondLst>
                  <p:childTnLst>
                    <p:set>
                      <p:cBhvr>
                        <p:cTn dur="1" fill="hold">
                          <p:stCondLst>
                            <p:cond delay="0"/>
                          </p:stCondLst>
                        </p:cTn>
                        <p:tgtEl>
                          <p:spTgt spid="79"/>
                        </p:tgtEl>
                        <p:attrNameLst>
                          <p:attrName>style.visibility</p:attrName>
                        </p:attrNameLst>
                      </p:cBhvr>
                      <p:to>
                        <p:strVal val="visible"/>
                      </p:to>
                    </p:set>
                    <p:anim calcmode="lin" valueType="num">
                      <p:cBhvr additive="base">
                        <p:cTn dur="500" fill="hold"/>
                        <p:tgtEl>
                          <p:spTgt spid="79"/>
                        </p:tgtEl>
                        <p:attrNameLst>
                          <p:attrName>ppt_x</p:attrName>
                        </p:attrNameLst>
                      </p:cBhvr>
                      <p:tavLst>
                        <p:tav tm="0">
                          <p:val>
                            <p:strVal val="1+#ppt_w/2"/>
                          </p:val>
                        </p:tav>
                        <p:tav tm="100000">
                          <p:val>
                            <p:strVal val="#ppt_x"/>
                          </p:val>
                        </p:tav>
                      </p:tavLst>
                    </p:anim>
                    <p:anim calcmode="lin" valueType="num">
                      <p:cBhvr additive="base">
                        <p:cTn dur="500" fill="hold"/>
                        <p:tgtEl>
                          <p:spTgt spid="79"/>
                        </p:tgtEl>
                        <p:attrNameLst>
                          <p:attrName>ppt_y</p:attrName>
                        </p:attrNameLst>
                      </p:cBhvr>
                      <p:tavLst>
                        <p:tav tm="0">
                          <p:val>
                            <p:strVal val="#ppt_y"/>
                          </p:val>
                        </p:tav>
                        <p:tav tm="100000">
                          <p:val>
                            <p:strVal val="#ppt_y"/>
                          </p:val>
                        </p:tav>
                      </p:tavLst>
                    </p:anim>
                  </p:childTnLst>
                </p:cTn>
              </p:par>
            </p:tnLst>
          </p:tmpl>
        </p:tmplLst>
      </p:bldP>
      <p:bldP spid="82" grpId="0" build="p">
        <p:tmplLst>
          <p:tmpl lvl="1">
            <p:tnLst>
              <p:par>
                <p:cTn presetID="2" presetClass="entr" presetSubtype="1" fill="hold" nodeType="withEffect">
                  <p:stCondLst>
                    <p:cond delay="0"/>
                  </p:stCondLst>
                  <p:childTnLst>
                    <p:set>
                      <p:cBhvr>
                        <p:cTn dur="1" fill="hold">
                          <p:stCondLst>
                            <p:cond delay="0"/>
                          </p:stCondLst>
                        </p:cTn>
                        <p:tgtEl>
                          <p:spTgt spid="82"/>
                        </p:tgtEl>
                        <p:attrNameLst>
                          <p:attrName>style.visibility</p:attrName>
                        </p:attrNameLst>
                      </p:cBhvr>
                      <p:to>
                        <p:strVal val="visible"/>
                      </p:to>
                    </p:set>
                    <p:anim calcmode="lin" valueType="num">
                      <p:cBhvr additive="base">
                        <p:cTn dur="500" fill="hold"/>
                        <p:tgtEl>
                          <p:spTgt spid="82"/>
                        </p:tgtEl>
                        <p:attrNameLst>
                          <p:attrName>ppt_x</p:attrName>
                        </p:attrNameLst>
                      </p:cBhvr>
                      <p:tavLst>
                        <p:tav tm="0">
                          <p:val>
                            <p:strVal val="#ppt_x"/>
                          </p:val>
                        </p:tav>
                        <p:tav tm="100000">
                          <p:val>
                            <p:strVal val="#ppt_x"/>
                          </p:val>
                        </p:tav>
                      </p:tavLst>
                    </p:anim>
                    <p:anim calcmode="lin" valueType="num">
                      <p:cBhvr additive="base">
                        <p:cTn dur="500" fill="hold"/>
                        <p:tgtEl>
                          <p:spTgt spid="82"/>
                        </p:tgtEl>
                        <p:attrNameLst>
                          <p:attrName>ppt_y</p:attrName>
                        </p:attrNameLst>
                      </p:cBhvr>
                      <p:tavLst>
                        <p:tav tm="0">
                          <p:val>
                            <p:strVal val="0-#ppt_h/2"/>
                          </p:val>
                        </p:tav>
                        <p:tav tm="100000">
                          <p:val>
                            <p:strVal val="#ppt_y"/>
                          </p:val>
                        </p:tav>
                      </p:tavLst>
                    </p:anim>
                  </p:childTnLst>
                </p:cTn>
              </p:par>
            </p:tnLst>
          </p:tmpl>
        </p:tmplLst>
      </p:bldP>
      <p:bldP spid="83" grpId="0" build="p">
        <p:tmplLst>
          <p:tmpl lvl="1">
            <p:tnLst>
              <p:par>
                <p:cTn presetID="2" presetClass="entr" presetSubtype="4" fill="hold" nodeType="withEffect">
                  <p:stCondLst>
                    <p:cond delay="0"/>
                  </p:stCondLst>
                  <p:childTnLst>
                    <p:set>
                      <p:cBhvr>
                        <p:cTn dur="1" fill="hold">
                          <p:stCondLst>
                            <p:cond delay="0"/>
                          </p:stCondLst>
                        </p:cTn>
                        <p:tgtEl>
                          <p:spTgt spid="83"/>
                        </p:tgtEl>
                        <p:attrNameLst>
                          <p:attrName>style.visibility</p:attrName>
                        </p:attrNameLst>
                      </p:cBhvr>
                      <p:to>
                        <p:strVal val="visible"/>
                      </p:to>
                    </p:set>
                    <p:anim calcmode="lin" valueType="num">
                      <p:cBhvr additive="base">
                        <p:cTn dur="500" fill="hold"/>
                        <p:tgtEl>
                          <p:spTgt spid="83"/>
                        </p:tgtEl>
                        <p:attrNameLst>
                          <p:attrName>ppt_x</p:attrName>
                        </p:attrNameLst>
                      </p:cBhvr>
                      <p:tavLst>
                        <p:tav tm="0">
                          <p:val>
                            <p:strVal val="#ppt_x"/>
                          </p:val>
                        </p:tav>
                        <p:tav tm="100000">
                          <p:val>
                            <p:strVal val="#ppt_x"/>
                          </p:val>
                        </p:tav>
                      </p:tavLst>
                    </p:anim>
                    <p:anim calcmode="lin" valueType="num">
                      <p:cBhvr additive="base">
                        <p:cTn dur="500" fill="hold"/>
                        <p:tgtEl>
                          <p:spTgt spid="83"/>
                        </p:tgtEl>
                        <p:attrNameLst>
                          <p:attrName>ppt_y</p:attrName>
                        </p:attrNameLst>
                      </p:cBhvr>
                      <p:tavLst>
                        <p:tav tm="0">
                          <p:val>
                            <p:strVal val="1+#ppt_h/2"/>
                          </p:val>
                        </p:tav>
                        <p:tav tm="100000">
                          <p:val>
                            <p:strVal val="#ppt_y"/>
                          </p:val>
                        </p:tav>
                      </p:tavLst>
                    </p:anim>
                  </p:childTnLst>
                </p:cTn>
              </p:par>
            </p:tnLst>
          </p:tmpl>
        </p:tmplLst>
      </p:bldP>
      <p:bldP spid="84" grpId="0" build="p">
        <p:tmplLst>
          <p:tmpl lvl="1">
            <p:tnLst>
              <p:par>
                <p:cTn presetID="2" presetClass="entr" presetSubtype="1" fill="hold" nodeType="withEffect">
                  <p:stCondLst>
                    <p:cond delay="0"/>
                  </p:stCondLst>
                  <p:childTnLst>
                    <p:set>
                      <p:cBhvr>
                        <p:cTn dur="1" fill="hold">
                          <p:stCondLst>
                            <p:cond delay="0"/>
                          </p:stCondLst>
                        </p:cTn>
                        <p:tgtEl>
                          <p:spTgt spid="84"/>
                        </p:tgtEl>
                        <p:attrNameLst>
                          <p:attrName>style.visibility</p:attrName>
                        </p:attrNameLst>
                      </p:cBhvr>
                      <p:to>
                        <p:strVal val="visible"/>
                      </p:to>
                    </p:set>
                    <p:anim calcmode="lin" valueType="num">
                      <p:cBhvr additive="base">
                        <p:cTn dur="500" fill="hold"/>
                        <p:tgtEl>
                          <p:spTgt spid="84"/>
                        </p:tgtEl>
                        <p:attrNameLst>
                          <p:attrName>ppt_x</p:attrName>
                        </p:attrNameLst>
                      </p:cBhvr>
                      <p:tavLst>
                        <p:tav tm="0">
                          <p:val>
                            <p:strVal val="#ppt_x"/>
                          </p:val>
                        </p:tav>
                        <p:tav tm="100000">
                          <p:val>
                            <p:strVal val="#ppt_x"/>
                          </p:val>
                        </p:tav>
                      </p:tavLst>
                    </p:anim>
                    <p:anim calcmode="lin" valueType="num">
                      <p:cBhvr additive="base">
                        <p:cTn dur="500" fill="hold"/>
                        <p:tgtEl>
                          <p:spTgt spid="84"/>
                        </p:tgtEl>
                        <p:attrNameLst>
                          <p:attrName>ppt_y</p:attrName>
                        </p:attrNameLst>
                      </p:cBhvr>
                      <p:tavLst>
                        <p:tav tm="0">
                          <p:val>
                            <p:strVal val="0-#ppt_h/2"/>
                          </p:val>
                        </p:tav>
                        <p:tav tm="100000">
                          <p:val>
                            <p:strVal val="#ppt_y"/>
                          </p:val>
                        </p:tav>
                      </p:tavLst>
                    </p:anim>
                  </p:childTnLst>
                </p:cTn>
              </p:par>
            </p:tnLst>
          </p:tmpl>
        </p:tmplLst>
      </p:bldP>
      <p:bldP spid="85" grpId="0" build="p">
        <p:tmplLst>
          <p:tmpl lvl="1">
            <p:tnLst>
              <p:par>
                <p:cTn presetID="2" presetClass="entr" presetSubtype="2" fill="hold" nodeType="afterEffect">
                  <p:stCondLst>
                    <p:cond delay="0"/>
                  </p:stCondLst>
                  <p:childTnLst>
                    <p:set>
                      <p:cBhvr>
                        <p:cTn dur="1" fill="hold">
                          <p:stCondLst>
                            <p:cond delay="0"/>
                          </p:stCondLst>
                        </p:cTn>
                        <p:tgtEl>
                          <p:spTgt spid="85"/>
                        </p:tgtEl>
                        <p:attrNameLst>
                          <p:attrName>style.visibility</p:attrName>
                        </p:attrNameLst>
                      </p:cBhvr>
                      <p:to>
                        <p:strVal val="visible"/>
                      </p:to>
                    </p:set>
                    <p:anim calcmode="lin" valueType="num">
                      <p:cBhvr additive="base">
                        <p:cTn dur="500" fill="hold"/>
                        <p:tgtEl>
                          <p:spTgt spid="85"/>
                        </p:tgtEl>
                        <p:attrNameLst>
                          <p:attrName>ppt_x</p:attrName>
                        </p:attrNameLst>
                      </p:cBhvr>
                      <p:tavLst>
                        <p:tav tm="0">
                          <p:val>
                            <p:strVal val="1+#ppt_w/2"/>
                          </p:val>
                        </p:tav>
                        <p:tav tm="100000">
                          <p:val>
                            <p:strVal val="#ppt_x"/>
                          </p:val>
                        </p:tav>
                      </p:tavLst>
                    </p:anim>
                    <p:anim calcmode="lin" valueType="num">
                      <p:cBhvr additive="base">
                        <p:cTn dur="500" fill="hold"/>
                        <p:tgtEl>
                          <p:spTgt spid="85"/>
                        </p:tgtEl>
                        <p:attrNameLst>
                          <p:attrName>ppt_y</p:attrName>
                        </p:attrNameLst>
                      </p:cBhvr>
                      <p:tavLst>
                        <p:tav tm="0">
                          <p:val>
                            <p:strVal val="#ppt_y"/>
                          </p:val>
                        </p:tav>
                        <p:tav tm="100000">
                          <p:val>
                            <p:strVal val="#ppt_y"/>
                          </p:val>
                        </p:tav>
                      </p:tavLst>
                    </p:anim>
                  </p:childTnLst>
                </p:cTn>
              </p:par>
            </p:tnLst>
          </p:tmpl>
        </p:tmplLst>
      </p:bldP>
    </p:bldLst>
  </p:timing>
  <p:hf hd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Graph - 1 Column - Vertical">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‹N°›</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1" name="グラフ プレースホルダー 10"/>
          <p:cNvSpPr>
            <a:spLocks noGrp="1"/>
          </p:cNvSpPr>
          <p:nvPr>
            <p:ph type="chart" sz="quarter" idx="16" hasCustomPrompt="1"/>
          </p:nvPr>
        </p:nvSpPr>
        <p:spPr>
          <a:xfrm>
            <a:off x="508000" y="2772229"/>
            <a:ext cx="8142514" cy="6182859"/>
          </a:xfrm>
        </p:spPr>
        <p:txBody>
          <a:bodyPr>
            <a:normAutofit/>
          </a:bodyPr>
          <a:lstStyle>
            <a:lvl1pPr>
              <a:defRPr sz="2000"/>
            </a:lvl1pPr>
          </a:lstStyle>
          <a:p>
            <a:r>
              <a:rPr lang="en-US" dirty="0" smtClean="0"/>
              <a:t>Add Graph</a:t>
            </a:r>
            <a:endParaRPr lang="en-US" dirty="0"/>
          </a:p>
        </p:txBody>
      </p:sp>
      <p:sp>
        <p:nvSpPr>
          <p:cNvPr id="17" name="テキスト プレースホルダー 11"/>
          <p:cNvSpPr>
            <a:spLocks noGrp="1"/>
          </p:cNvSpPr>
          <p:nvPr>
            <p:ph type="body" sz="quarter" idx="14" hasCustomPrompt="1"/>
          </p:nvPr>
        </p:nvSpPr>
        <p:spPr>
          <a:xfrm>
            <a:off x="8863702" y="2743197"/>
            <a:ext cx="8361623" cy="756363"/>
          </a:xfrm>
        </p:spPr>
        <p:txBody>
          <a:bodyPr anchor="b">
            <a:normAutofit/>
          </a:bodyPr>
          <a:lstStyle>
            <a:lvl1pPr algn="l">
              <a:defRPr sz="3600" baseline="0">
                <a:solidFill>
                  <a:srgbClr val="3A75FB"/>
                </a:solidFill>
              </a:defRPr>
            </a:lvl1pPr>
          </a:lstStyle>
          <a:p>
            <a:pPr lvl="0"/>
            <a:r>
              <a:rPr lang="en-US" dirty="0" smtClean="0"/>
              <a:t>Text Here</a:t>
            </a:r>
            <a:endParaRPr lang="en-US" dirty="0"/>
          </a:p>
        </p:txBody>
      </p:sp>
      <p:sp>
        <p:nvSpPr>
          <p:cNvPr id="18" name="テキスト プレースホルダー 11"/>
          <p:cNvSpPr>
            <a:spLocks noGrp="1"/>
          </p:cNvSpPr>
          <p:nvPr>
            <p:ph type="body" sz="quarter" idx="15" hasCustomPrompt="1"/>
          </p:nvPr>
        </p:nvSpPr>
        <p:spPr>
          <a:xfrm>
            <a:off x="8869550" y="3533705"/>
            <a:ext cx="8383733" cy="2052958"/>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br>
              <a:rPr lang="en-US" dirty="0" smtClean="0"/>
            </a:br>
            <a:endParaRPr lang="en-US" dirty="0"/>
          </a:p>
        </p:txBody>
      </p:sp>
      <p:sp>
        <p:nvSpPr>
          <p:cNvPr id="19" name="テキスト プレースホルダー 11"/>
          <p:cNvSpPr>
            <a:spLocks noGrp="1"/>
          </p:cNvSpPr>
          <p:nvPr>
            <p:ph type="body" sz="quarter" idx="17" hasCustomPrompt="1"/>
          </p:nvPr>
        </p:nvSpPr>
        <p:spPr>
          <a:xfrm>
            <a:off x="8871723" y="5578639"/>
            <a:ext cx="8361623" cy="756363"/>
          </a:xfrm>
        </p:spPr>
        <p:txBody>
          <a:bodyPr anchor="b">
            <a:normAutofit/>
          </a:bodyPr>
          <a:lstStyle>
            <a:lvl1pPr algn="l">
              <a:defRPr sz="3600" baseline="0">
                <a:solidFill>
                  <a:srgbClr val="3A75FB"/>
                </a:solidFill>
              </a:defRPr>
            </a:lvl1pPr>
          </a:lstStyle>
          <a:p>
            <a:pPr lvl="0"/>
            <a:r>
              <a:rPr lang="en-US" dirty="0" smtClean="0"/>
              <a:t>Text Here</a:t>
            </a:r>
            <a:endParaRPr lang="en-US" dirty="0"/>
          </a:p>
        </p:txBody>
      </p:sp>
      <p:sp>
        <p:nvSpPr>
          <p:cNvPr id="20" name="テキスト プレースホルダー 11"/>
          <p:cNvSpPr>
            <a:spLocks noGrp="1"/>
          </p:cNvSpPr>
          <p:nvPr>
            <p:ph type="body" sz="quarter" idx="18" hasCustomPrompt="1"/>
          </p:nvPr>
        </p:nvSpPr>
        <p:spPr>
          <a:xfrm>
            <a:off x="8877571" y="6369147"/>
            <a:ext cx="8383733" cy="2052958"/>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br>
              <a:rPr lang="en-US" dirty="0" smtClean="0"/>
            </a:br>
            <a:endParaRPr lang="en-US" dirty="0"/>
          </a:p>
        </p:txBody>
      </p:sp>
    </p:spTree>
    <p:extLst>
      <p:ext uri="{BB962C8B-B14F-4D97-AF65-F5344CB8AC3E}">
        <p14:creationId xmlns:p14="http://schemas.microsoft.com/office/powerpoint/2010/main" val="2539518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53" presetClass="entr" presetSubtype="16"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Effect transition="in" filter="fade">
                                      <p:cBhvr>
                                        <p:cTn id="25" dur="500"/>
                                        <p:tgtEl>
                                          <p:spTgt spid="11"/>
                                        </p:tgtEl>
                                      </p:cBhvr>
                                    </p:animEffect>
                                  </p:childTnLst>
                                </p:cTn>
                              </p:par>
                            </p:childTnLst>
                          </p:cTn>
                        </p:par>
                        <p:par>
                          <p:cTn id="26" fill="hold">
                            <p:stCondLst>
                              <p:cond delay="1000"/>
                            </p:stCondLst>
                            <p:childTnLst>
                              <p:par>
                                <p:cTn id="27" presetID="10" presetClass="entr" presetSubtype="0" fill="hold" grpId="0" nodeType="afterEffect">
                                  <p:stCondLst>
                                    <p:cond delay="0"/>
                                  </p:stCondLst>
                                  <p:childTnLst>
                                    <p:set>
                                      <p:cBhvr>
                                        <p:cTn id="28" dur="1" fill="hold">
                                          <p:stCondLst>
                                            <p:cond delay="0"/>
                                          </p:stCondLst>
                                        </p:cTn>
                                        <p:tgtEl>
                                          <p:spTgt spid="17">
                                            <p:txEl>
                                              <p:pRg st="0" end="0"/>
                                            </p:txEl>
                                          </p:spTgt>
                                        </p:tgtEl>
                                        <p:attrNameLst>
                                          <p:attrName>style.visibility</p:attrName>
                                        </p:attrNameLst>
                                      </p:cBhvr>
                                      <p:to>
                                        <p:strVal val="visible"/>
                                      </p:to>
                                    </p:set>
                                    <p:animEffect transition="in" filter="fade">
                                      <p:cBhvr>
                                        <p:cTn id="29" dur="500"/>
                                        <p:tgtEl>
                                          <p:spTgt spid="17">
                                            <p:txEl>
                                              <p:pRg st="0" end="0"/>
                                            </p:txEl>
                                          </p:spTgt>
                                        </p:tgtEl>
                                      </p:cBhvr>
                                    </p:animEffect>
                                  </p:childTnLst>
                                </p:cTn>
                              </p:par>
                            </p:childTnLst>
                          </p:cTn>
                        </p:par>
                        <p:par>
                          <p:cTn id="30" fill="hold">
                            <p:stCondLst>
                              <p:cond delay="1500"/>
                            </p:stCondLst>
                            <p:childTnLst>
                              <p:par>
                                <p:cTn id="31" presetID="10" presetClass="entr" presetSubtype="0" fill="hold" grpId="0" nodeType="afterEffect">
                                  <p:stCondLst>
                                    <p:cond delay="0"/>
                                  </p:stCondLst>
                                  <p:childTnLst>
                                    <p:set>
                                      <p:cBhvr>
                                        <p:cTn id="32" dur="1" fill="hold">
                                          <p:stCondLst>
                                            <p:cond delay="0"/>
                                          </p:stCondLst>
                                        </p:cTn>
                                        <p:tgtEl>
                                          <p:spTgt spid="18">
                                            <p:txEl>
                                              <p:pRg st="0" end="0"/>
                                            </p:txEl>
                                          </p:spTgt>
                                        </p:tgtEl>
                                        <p:attrNameLst>
                                          <p:attrName>style.visibility</p:attrName>
                                        </p:attrNameLst>
                                      </p:cBhvr>
                                      <p:to>
                                        <p:strVal val="visible"/>
                                      </p:to>
                                    </p:set>
                                    <p:animEffect transition="in" filter="fade">
                                      <p:cBhvr>
                                        <p:cTn id="33" dur="500"/>
                                        <p:tgtEl>
                                          <p:spTgt spid="18">
                                            <p:txEl>
                                              <p:pRg st="0" end="0"/>
                                            </p:txEl>
                                          </p:spTgt>
                                        </p:tgtEl>
                                      </p:cBhvr>
                                    </p:animEffect>
                                  </p:childTnLst>
                                </p:cTn>
                              </p:par>
                            </p:childTnLst>
                          </p:cTn>
                        </p:par>
                        <p:par>
                          <p:cTn id="34" fill="hold">
                            <p:stCondLst>
                              <p:cond delay="2000"/>
                            </p:stCondLst>
                            <p:childTnLst>
                              <p:par>
                                <p:cTn id="35" presetID="10" presetClass="entr" presetSubtype="0" fill="hold" grpId="0" nodeType="afterEffect">
                                  <p:stCondLst>
                                    <p:cond delay="0"/>
                                  </p:stCondLst>
                                  <p:childTnLst>
                                    <p:set>
                                      <p:cBhvr>
                                        <p:cTn id="36" dur="1" fill="hold">
                                          <p:stCondLst>
                                            <p:cond delay="0"/>
                                          </p:stCondLst>
                                        </p:cTn>
                                        <p:tgtEl>
                                          <p:spTgt spid="19">
                                            <p:txEl>
                                              <p:pRg st="0" end="0"/>
                                            </p:txEl>
                                          </p:spTgt>
                                        </p:tgtEl>
                                        <p:attrNameLst>
                                          <p:attrName>style.visibility</p:attrName>
                                        </p:attrNameLst>
                                      </p:cBhvr>
                                      <p:to>
                                        <p:strVal val="visible"/>
                                      </p:to>
                                    </p:set>
                                    <p:animEffect transition="in" filter="fade">
                                      <p:cBhvr>
                                        <p:cTn id="37" dur="500"/>
                                        <p:tgtEl>
                                          <p:spTgt spid="19">
                                            <p:txEl>
                                              <p:pRg st="0" end="0"/>
                                            </p:txEl>
                                          </p:spTgt>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20">
                                            <p:txEl>
                                              <p:pRg st="0" end="0"/>
                                            </p:txEl>
                                          </p:spTgt>
                                        </p:tgtEl>
                                        <p:attrNameLst>
                                          <p:attrName>style.visibility</p:attrName>
                                        </p:attrNameLst>
                                      </p:cBhvr>
                                      <p:to>
                                        <p:strVal val="visible"/>
                                      </p:to>
                                    </p:set>
                                    <p:animEffect transition="in" filter="fade">
                                      <p:cBhvr>
                                        <p:cTn id="41"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1" grpId="0"/>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p">
        <p:tmplLst>
          <p:tmpl lvl="1">
            <p:tnLst>
              <p:par>
                <p:cTn presetID="10" presetClass="entr" presetSubtype="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build="p">
        <p:tmplLst>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Lst>
  </p:timing>
  <p:hf hd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1 Graph - 1 Column - Vertical">
    <p:spTree>
      <p:nvGrpSpPr>
        <p:cNvPr id="1" name=""/>
        <p:cNvGrpSpPr/>
        <p:nvPr/>
      </p:nvGrpSpPr>
      <p:grpSpPr>
        <a:xfrm>
          <a:off x="0" y="0"/>
          <a:ext cx="0" cy="0"/>
          <a:chOff x="0" y="0"/>
          <a:chExt cx="0" cy="0"/>
        </a:xfrm>
      </p:grpSpPr>
      <p:pic>
        <p:nvPicPr>
          <p:cNvPr id="21" name="図 20"/>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flipH="1">
            <a:off x="664107" y="6740120"/>
            <a:ext cx="17021198" cy="1378645"/>
          </a:xfrm>
          <a:prstGeom prst="rect">
            <a:avLst/>
          </a:prstGeom>
        </p:spPr>
      </p:pic>
      <p:pic>
        <p:nvPicPr>
          <p:cNvPr id="14" name="図 13"/>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664107" y="6749171"/>
            <a:ext cx="17021198" cy="1378645"/>
          </a:xfrm>
          <a:prstGeom prst="rect">
            <a:avLst/>
          </a:prstGeom>
        </p:spPr>
      </p:pic>
      <p:pic>
        <p:nvPicPr>
          <p:cNvPr id="6" name="図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‹N°›</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5" name="正方形/長方形 14"/>
          <p:cNvSpPr/>
          <p:nvPr userDrawn="1"/>
        </p:nvSpPr>
        <p:spPr>
          <a:xfrm>
            <a:off x="830174" y="2466109"/>
            <a:ext cx="16689065" cy="4403382"/>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16" name="図プレースホルダー 8"/>
          <p:cNvSpPr>
            <a:spLocks noGrp="1"/>
          </p:cNvSpPr>
          <p:nvPr>
            <p:ph type="pic" sz="quarter" idx="16" hasCustomPrompt="1"/>
          </p:nvPr>
        </p:nvSpPr>
        <p:spPr>
          <a:xfrm>
            <a:off x="914400" y="2545682"/>
            <a:ext cx="16507323" cy="4228096"/>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
        <p:nvSpPr>
          <p:cNvPr id="22" name="テキスト プレースホルダー 11"/>
          <p:cNvSpPr>
            <a:spLocks noGrp="1"/>
          </p:cNvSpPr>
          <p:nvPr>
            <p:ph type="body" sz="quarter" idx="14" hasCustomPrompt="1"/>
          </p:nvPr>
        </p:nvSpPr>
        <p:spPr>
          <a:xfrm>
            <a:off x="830174" y="7086377"/>
            <a:ext cx="8195995" cy="756363"/>
          </a:xfrm>
        </p:spPr>
        <p:txBody>
          <a:bodyPr anchor="b">
            <a:normAutofit/>
          </a:bodyPr>
          <a:lstStyle>
            <a:lvl1pPr algn="l">
              <a:defRPr sz="3600" baseline="0">
                <a:solidFill>
                  <a:srgbClr val="3A75FB"/>
                </a:solidFill>
              </a:defRPr>
            </a:lvl1pPr>
          </a:lstStyle>
          <a:p>
            <a:pPr lvl="0"/>
            <a:r>
              <a:rPr lang="en-US" dirty="0" smtClean="0"/>
              <a:t>Text Here</a:t>
            </a:r>
            <a:endParaRPr lang="en-US" dirty="0"/>
          </a:p>
        </p:txBody>
      </p:sp>
      <p:sp>
        <p:nvSpPr>
          <p:cNvPr id="23" name="テキスト プレースホルダー 11"/>
          <p:cNvSpPr>
            <a:spLocks noGrp="1"/>
          </p:cNvSpPr>
          <p:nvPr>
            <p:ph type="body" sz="quarter" idx="15" hasCustomPrompt="1"/>
          </p:nvPr>
        </p:nvSpPr>
        <p:spPr>
          <a:xfrm>
            <a:off x="836022" y="7876885"/>
            <a:ext cx="8217667" cy="1471652"/>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br>
              <a:rPr lang="en-US" dirty="0" smtClean="0"/>
            </a:br>
            <a:endParaRPr lang="en-US" dirty="0"/>
          </a:p>
        </p:txBody>
      </p:sp>
      <p:sp>
        <p:nvSpPr>
          <p:cNvPr id="24" name="テキスト プレースホルダー 11"/>
          <p:cNvSpPr>
            <a:spLocks noGrp="1"/>
          </p:cNvSpPr>
          <p:nvPr>
            <p:ph type="body" sz="quarter" idx="17" hasCustomPrompt="1"/>
          </p:nvPr>
        </p:nvSpPr>
        <p:spPr>
          <a:xfrm>
            <a:off x="9295724" y="7060311"/>
            <a:ext cx="8195995" cy="756363"/>
          </a:xfrm>
        </p:spPr>
        <p:txBody>
          <a:bodyPr anchor="b">
            <a:normAutofit/>
          </a:bodyPr>
          <a:lstStyle>
            <a:lvl1pPr algn="l">
              <a:defRPr sz="3600" baseline="0">
                <a:solidFill>
                  <a:srgbClr val="3A75FB"/>
                </a:solidFill>
              </a:defRPr>
            </a:lvl1pPr>
          </a:lstStyle>
          <a:p>
            <a:pPr lvl="0"/>
            <a:r>
              <a:rPr lang="en-US" dirty="0" smtClean="0"/>
              <a:t>Text Here</a:t>
            </a:r>
            <a:endParaRPr lang="en-US" dirty="0"/>
          </a:p>
        </p:txBody>
      </p:sp>
      <p:sp>
        <p:nvSpPr>
          <p:cNvPr id="25" name="テキスト プレースホルダー 11"/>
          <p:cNvSpPr>
            <a:spLocks noGrp="1"/>
          </p:cNvSpPr>
          <p:nvPr>
            <p:ph type="body" sz="quarter" idx="18" hasCustomPrompt="1"/>
          </p:nvPr>
        </p:nvSpPr>
        <p:spPr>
          <a:xfrm>
            <a:off x="9301572" y="7850819"/>
            <a:ext cx="8217667" cy="1471652"/>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br>
              <a:rPr lang="en-US" dirty="0" smtClean="0"/>
            </a:br>
            <a:endParaRPr lang="en-US" dirty="0"/>
          </a:p>
        </p:txBody>
      </p:sp>
    </p:spTree>
    <p:extLst>
      <p:ext uri="{BB962C8B-B14F-4D97-AF65-F5344CB8AC3E}">
        <p14:creationId xmlns:p14="http://schemas.microsoft.com/office/powerpoint/2010/main" val="2815965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par>
                                <p:cTn id="24" presetID="10" presetClass="entr" presetSubtype="0" fill="hold"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nodeType="with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500"/>
                                        <p:tgtEl>
                                          <p:spTgt spid="21"/>
                                        </p:tgtEl>
                                      </p:cBhvr>
                                    </p:animEffect>
                                  </p:childTnLst>
                                </p:cTn>
                              </p:par>
                            </p:childTnLst>
                          </p:cTn>
                        </p:par>
                        <p:par>
                          <p:cTn id="33" fill="hold">
                            <p:stCondLst>
                              <p:cond delay="1000"/>
                            </p:stCondLst>
                            <p:childTnLst>
                              <p:par>
                                <p:cTn id="34" presetID="10" presetClass="entr" presetSubtype="0" fill="hold" grpId="0" nodeType="afterEffect">
                                  <p:stCondLst>
                                    <p:cond delay="0"/>
                                  </p:stCondLst>
                                  <p:childTnLst>
                                    <p:set>
                                      <p:cBhvr>
                                        <p:cTn id="35" dur="1" fill="hold">
                                          <p:stCondLst>
                                            <p:cond delay="0"/>
                                          </p:stCondLst>
                                        </p:cTn>
                                        <p:tgtEl>
                                          <p:spTgt spid="22">
                                            <p:txEl>
                                              <p:pRg st="0" end="0"/>
                                            </p:txEl>
                                          </p:spTgt>
                                        </p:tgtEl>
                                        <p:attrNameLst>
                                          <p:attrName>style.visibility</p:attrName>
                                        </p:attrNameLst>
                                      </p:cBhvr>
                                      <p:to>
                                        <p:strVal val="visible"/>
                                      </p:to>
                                    </p:set>
                                    <p:animEffect transition="in" filter="fade">
                                      <p:cBhvr>
                                        <p:cTn id="36" dur="500"/>
                                        <p:tgtEl>
                                          <p:spTgt spid="22">
                                            <p:txEl>
                                              <p:pRg st="0" end="0"/>
                                            </p:txEl>
                                          </p:spTgt>
                                        </p:tgtEl>
                                      </p:cBhvr>
                                    </p:animEffect>
                                  </p:childTnLst>
                                </p:cTn>
                              </p:par>
                            </p:childTnLst>
                          </p:cTn>
                        </p:par>
                        <p:par>
                          <p:cTn id="37" fill="hold">
                            <p:stCondLst>
                              <p:cond delay="1500"/>
                            </p:stCondLst>
                            <p:childTnLst>
                              <p:par>
                                <p:cTn id="38" presetID="10" presetClass="entr" presetSubtype="0" fill="hold" grpId="0" nodeType="afterEffect">
                                  <p:stCondLst>
                                    <p:cond delay="0"/>
                                  </p:stCondLst>
                                  <p:childTnLst>
                                    <p:set>
                                      <p:cBhvr>
                                        <p:cTn id="39" dur="1" fill="hold">
                                          <p:stCondLst>
                                            <p:cond delay="0"/>
                                          </p:stCondLst>
                                        </p:cTn>
                                        <p:tgtEl>
                                          <p:spTgt spid="23">
                                            <p:txEl>
                                              <p:pRg st="0" end="0"/>
                                            </p:txEl>
                                          </p:spTgt>
                                        </p:tgtEl>
                                        <p:attrNameLst>
                                          <p:attrName>style.visibility</p:attrName>
                                        </p:attrNameLst>
                                      </p:cBhvr>
                                      <p:to>
                                        <p:strVal val="visible"/>
                                      </p:to>
                                    </p:set>
                                    <p:animEffect transition="in" filter="fade">
                                      <p:cBhvr>
                                        <p:cTn id="40" dur="500"/>
                                        <p:tgtEl>
                                          <p:spTgt spid="23">
                                            <p:txEl>
                                              <p:pRg st="0" end="0"/>
                                            </p:txEl>
                                          </p:spTgt>
                                        </p:tgtEl>
                                      </p:cBhvr>
                                    </p:animEffect>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24">
                                            <p:txEl>
                                              <p:pRg st="0" end="0"/>
                                            </p:txEl>
                                          </p:spTgt>
                                        </p:tgtEl>
                                        <p:attrNameLst>
                                          <p:attrName>style.visibility</p:attrName>
                                        </p:attrNameLst>
                                      </p:cBhvr>
                                      <p:to>
                                        <p:strVal val="visible"/>
                                      </p:to>
                                    </p:set>
                                    <p:animEffect transition="in" filter="fade">
                                      <p:cBhvr>
                                        <p:cTn id="44" dur="500"/>
                                        <p:tgtEl>
                                          <p:spTgt spid="24">
                                            <p:txEl>
                                              <p:pRg st="0" end="0"/>
                                            </p:txEl>
                                          </p:spTgt>
                                        </p:tgtEl>
                                      </p:cBhvr>
                                    </p:animEffect>
                                  </p:childTnLst>
                                </p:cTn>
                              </p:par>
                            </p:childTnLst>
                          </p:cTn>
                        </p:par>
                        <p:par>
                          <p:cTn id="45" fill="hold">
                            <p:stCondLst>
                              <p:cond delay="2500"/>
                            </p:stCondLst>
                            <p:childTnLst>
                              <p:par>
                                <p:cTn id="46" presetID="10" presetClass="entr" presetSubtype="0" fill="hold" grpId="0" nodeType="afterEffect">
                                  <p:stCondLst>
                                    <p:cond delay="0"/>
                                  </p:stCondLst>
                                  <p:childTnLst>
                                    <p:set>
                                      <p:cBhvr>
                                        <p:cTn id="47" dur="1" fill="hold">
                                          <p:stCondLst>
                                            <p:cond delay="0"/>
                                          </p:stCondLst>
                                        </p:cTn>
                                        <p:tgtEl>
                                          <p:spTgt spid="25">
                                            <p:txEl>
                                              <p:pRg st="0" end="0"/>
                                            </p:txEl>
                                          </p:spTgt>
                                        </p:tgtEl>
                                        <p:attrNameLst>
                                          <p:attrName>style.visibility</p:attrName>
                                        </p:attrNameLst>
                                      </p:cBhvr>
                                      <p:to>
                                        <p:strVal val="visible"/>
                                      </p:to>
                                    </p:set>
                                    <p:animEffect transition="in" filter="fade">
                                      <p:cBhvr>
                                        <p:cTn id="48"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5" grpId="0" animBg="1"/>
      <p:bldP spid="16" grpId="0"/>
      <p:bldP spid="22" grpId="0" build="p">
        <p:tmplLst>
          <p:tmpl lvl="1">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build="p">
        <p:tmplLst>
          <p:tmpl lvl="1">
            <p:tnLst>
              <p:par>
                <p:cTn presetID="10" presetClass="entr" presetSubtype="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build="p">
        <p:tmplLst>
          <p:tmpl lvl="1">
            <p:tnLst>
              <p:par>
                <p:cTn presetID="10"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10" presetClass="entr" presetSubtype="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Lst>
  </p:timing>
  <p:hf hdr="0" dt="0"/>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ig Image">
    <p:spTree>
      <p:nvGrpSpPr>
        <p:cNvPr id="1" name=""/>
        <p:cNvGrpSpPr/>
        <p:nvPr/>
      </p:nvGrpSpPr>
      <p:grpSpPr>
        <a:xfrm>
          <a:off x="0" y="0"/>
          <a:ext cx="0" cy="0"/>
          <a:chOff x="0" y="0"/>
          <a:chExt cx="0" cy="0"/>
        </a:xfrm>
      </p:grpSpPr>
      <p:pic>
        <p:nvPicPr>
          <p:cNvPr id="21" name="図 20"/>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flipH="1">
            <a:off x="626590" y="6869491"/>
            <a:ext cx="17021198" cy="1378645"/>
          </a:xfrm>
          <a:prstGeom prst="rect">
            <a:avLst/>
          </a:prstGeom>
        </p:spPr>
      </p:pic>
      <p:pic>
        <p:nvPicPr>
          <p:cNvPr id="15" name="図 14"/>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664107" y="6869491"/>
            <a:ext cx="17021198" cy="1378645"/>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17" name="テキスト プレースホルダー 11"/>
          <p:cNvSpPr>
            <a:spLocks noGrp="1"/>
          </p:cNvSpPr>
          <p:nvPr>
            <p:ph type="body" sz="quarter" idx="14" hasCustomPrompt="1"/>
          </p:nvPr>
        </p:nvSpPr>
        <p:spPr>
          <a:xfrm>
            <a:off x="830173" y="7380346"/>
            <a:ext cx="16689065" cy="756363"/>
          </a:xfrm>
        </p:spPr>
        <p:txBody>
          <a:bodyPr anchor="b">
            <a:normAutofit/>
          </a:bodyPr>
          <a:lstStyle>
            <a:lvl1pPr algn="ctr">
              <a:defRPr sz="3600" baseline="0">
                <a:solidFill>
                  <a:srgbClr val="3A75FB"/>
                </a:solidFill>
              </a:defRPr>
            </a:lvl1pPr>
          </a:lstStyle>
          <a:p>
            <a:pPr lvl="0"/>
            <a:r>
              <a:rPr lang="en-US" dirty="0" smtClean="0"/>
              <a:t>Text Here</a:t>
            </a:r>
            <a:endParaRPr lang="en-US" dirty="0"/>
          </a:p>
        </p:txBody>
      </p:sp>
      <p:sp>
        <p:nvSpPr>
          <p:cNvPr id="18" name="テキスト プレースホルダー 11"/>
          <p:cNvSpPr>
            <a:spLocks noGrp="1"/>
          </p:cNvSpPr>
          <p:nvPr>
            <p:ph type="body" sz="quarter" idx="15" hasCustomPrompt="1"/>
          </p:nvPr>
        </p:nvSpPr>
        <p:spPr>
          <a:xfrm>
            <a:off x="818487" y="8167748"/>
            <a:ext cx="16701106" cy="1255963"/>
          </a:xfrm>
        </p:spPr>
        <p:txBody>
          <a:bodyPr anchor="t">
            <a:norm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br>
              <a:rPr lang="en-US" dirty="0" smtClean="0"/>
            </a:br>
            <a:endParaRPr lang="en-US" dirty="0"/>
          </a:p>
        </p:txBody>
      </p:sp>
      <p:sp>
        <p:nvSpPr>
          <p:cNvPr id="14" name="正方形/長方形 13"/>
          <p:cNvSpPr/>
          <p:nvPr userDrawn="1"/>
        </p:nvSpPr>
        <p:spPr>
          <a:xfrm>
            <a:off x="830174" y="315623"/>
            <a:ext cx="16689065" cy="6553868"/>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16" name="図プレースホルダー 8"/>
          <p:cNvSpPr>
            <a:spLocks noGrp="1"/>
          </p:cNvSpPr>
          <p:nvPr>
            <p:ph type="pic" sz="quarter" idx="16" hasCustomPrompt="1"/>
          </p:nvPr>
        </p:nvSpPr>
        <p:spPr>
          <a:xfrm>
            <a:off x="914400" y="413761"/>
            <a:ext cx="16507323" cy="6347986"/>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Tree>
    <p:extLst>
      <p:ext uri="{BB962C8B-B14F-4D97-AF65-F5344CB8AC3E}">
        <p14:creationId xmlns:p14="http://schemas.microsoft.com/office/powerpoint/2010/main" val="1040952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childTnLst>
                          </p:cTn>
                        </p:par>
                        <p:par>
                          <p:cTn id="17" fill="hold">
                            <p:stCondLst>
                              <p:cond delay="500"/>
                            </p:stCondLst>
                            <p:childTnLst>
                              <p:par>
                                <p:cTn id="18" presetID="42" presetClass="entr" presetSubtype="0" fill="hold" grpId="0" nodeType="afterEffect">
                                  <p:stCondLst>
                                    <p:cond delay="0"/>
                                  </p:stCondLst>
                                  <p:childTnLst>
                                    <p:set>
                                      <p:cBhvr>
                                        <p:cTn id="19" dur="1" fill="hold">
                                          <p:stCondLst>
                                            <p:cond delay="0"/>
                                          </p:stCondLst>
                                        </p:cTn>
                                        <p:tgtEl>
                                          <p:spTgt spid="17">
                                            <p:txEl>
                                              <p:pRg st="0" end="0"/>
                                            </p:txEl>
                                          </p:spTgt>
                                        </p:tgtEl>
                                        <p:attrNameLst>
                                          <p:attrName>style.visibility</p:attrName>
                                        </p:attrNameLst>
                                      </p:cBhvr>
                                      <p:to>
                                        <p:strVal val="visible"/>
                                      </p:to>
                                    </p:set>
                                    <p:animEffect transition="in" filter="fade">
                                      <p:cBhvr>
                                        <p:cTn id="20" dur="1000"/>
                                        <p:tgtEl>
                                          <p:spTgt spid="17">
                                            <p:txEl>
                                              <p:pRg st="0" end="0"/>
                                            </p:txEl>
                                          </p:spTgt>
                                        </p:tgtEl>
                                      </p:cBhvr>
                                    </p:animEffect>
                                    <p:anim calcmode="lin" valueType="num">
                                      <p:cBhvr>
                                        <p:cTn id="21" dur="100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22" dur="1000" fill="hold"/>
                                        <p:tgtEl>
                                          <p:spTgt spid="17">
                                            <p:txEl>
                                              <p:pRg st="0" end="0"/>
                                            </p:txEl>
                                          </p:spTgt>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18">
                                            <p:txEl>
                                              <p:pRg st="0" end="0"/>
                                            </p:txEl>
                                          </p:spTgt>
                                        </p:tgtEl>
                                        <p:attrNameLst>
                                          <p:attrName>style.visibility</p:attrName>
                                        </p:attrNameLst>
                                      </p:cBhvr>
                                      <p:to>
                                        <p:strVal val="visible"/>
                                      </p:to>
                                    </p:set>
                                    <p:animEffect transition="in" filter="fade">
                                      <p:cBhvr>
                                        <p:cTn id="26" dur="1000"/>
                                        <p:tgtEl>
                                          <p:spTgt spid="18">
                                            <p:txEl>
                                              <p:pRg st="0" end="0"/>
                                            </p:txEl>
                                          </p:spTgt>
                                        </p:tgtEl>
                                      </p:cBhvr>
                                    </p:animEffect>
                                    <p:anim calcmode="lin" valueType="num">
                                      <p:cBhvr>
                                        <p:cTn id="27" dur="1000" fill="hold"/>
                                        <p:tgtEl>
                                          <p:spTgt spid="18">
                                            <p:txEl>
                                              <p:pRg st="0" end="0"/>
                                            </p:txEl>
                                          </p:spTgt>
                                        </p:tgtEl>
                                        <p:attrNameLst>
                                          <p:attrName>ppt_x</p:attrName>
                                        </p:attrNameLst>
                                      </p:cBhvr>
                                      <p:tavLst>
                                        <p:tav tm="0">
                                          <p:val>
                                            <p:strVal val="#ppt_x"/>
                                          </p:val>
                                        </p:tav>
                                        <p:tav tm="100000">
                                          <p:val>
                                            <p:strVal val="#ppt_x"/>
                                          </p:val>
                                        </p:tav>
                                      </p:tavLst>
                                    </p:anim>
                                    <p:anim calcmode="lin" valueType="num">
                                      <p:cBhvr>
                                        <p:cTn id="28" dur="1000" fill="hold"/>
                                        <p:tgtEl>
                                          <p:spTgt spid="1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p:tmplLst>
          <p:tmpl lvl="1">
            <p:tnLst>
              <p:par>
                <p:cTn presetID="42"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1000"/>
                        <p:tgtEl>
                          <p:spTgt spid="17"/>
                        </p:tgtEl>
                      </p:cBhvr>
                    </p:animEffect>
                    <p:anim calcmode="lin" valueType="num">
                      <p:cBhvr>
                        <p:cTn dur="1000" fill="hold"/>
                        <p:tgtEl>
                          <p:spTgt spid="17"/>
                        </p:tgtEl>
                        <p:attrNameLst>
                          <p:attrName>ppt_x</p:attrName>
                        </p:attrNameLst>
                      </p:cBhvr>
                      <p:tavLst>
                        <p:tav tm="0">
                          <p:val>
                            <p:strVal val="#ppt_x"/>
                          </p:val>
                        </p:tav>
                        <p:tav tm="100000">
                          <p:val>
                            <p:strVal val="#ppt_x"/>
                          </p:val>
                        </p:tav>
                      </p:tavLst>
                    </p:anim>
                    <p:anim calcmode="lin" valueType="num">
                      <p:cBhvr>
                        <p:cTn dur="1000" fill="hold"/>
                        <p:tgtEl>
                          <p:spTgt spid="17"/>
                        </p:tgtEl>
                        <p:attrNameLst>
                          <p:attrName>ppt_y</p:attrName>
                        </p:attrNameLst>
                      </p:cBhvr>
                      <p:tavLst>
                        <p:tav tm="0">
                          <p:val>
                            <p:strVal val="#ppt_y+.1"/>
                          </p:val>
                        </p:tav>
                        <p:tav tm="100000">
                          <p:val>
                            <p:strVal val="#ppt_y"/>
                          </p:val>
                        </p:tav>
                      </p:tavLst>
                    </p:anim>
                  </p:childTnLst>
                </p:cTn>
              </p:par>
            </p:tnLst>
          </p:tmpl>
        </p:tmplLst>
      </p:bldP>
      <p:bldP spid="18" grpId="0" build="p">
        <p:tmplLst>
          <p:tmpl lvl="1">
            <p:tnLst>
              <p:par>
                <p:cTn presetID="42"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1000"/>
                        <p:tgtEl>
                          <p:spTgt spid="18"/>
                        </p:tgtEl>
                      </p:cBhvr>
                    </p:animEffect>
                    <p:anim calcmode="lin" valueType="num">
                      <p:cBhvr>
                        <p:cTn dur="1000" fill="hold"/>
                        <p:tgtEl>
                          <p:spTgt spid="18"/>
                        </p:tgtEl>
                        <p:attrNameLst>
                          <p:attrName>ppt_x</p:attrName>
                        </p:attrNameLst>
                      </p:cBhvr>
                      <p:tavLst>
                        <p:tav tm="0">
                          <p:val>
                            <p:strVal val="#ppt_x"/>
                          </p:val>
                        </p:tav>
                        <p:tav tm="100000">
                          <p:val>
                            <p:strVal val="#ppt_x"/>
                          </p:val>
                        </p:tav>
                      </p:tavLst>
                    </p:anim>
                    <p:anim calcmode="lin" valueType="num">
                      <p:cBhvr>
                        <p:cTn dur="1000" fill="hold"/>
                        <p:tgtEl>
                          <p:spTgt spid="18"/>
                        </p:tgtEl>
                        <p:attrNameLst>
                          <p:attrName>ppt_y</p:attrName>
                        </p:attrNameLst>
                      </p:cBhvr>
                      <p:tavLst>
                        <p:tav tm="0">
                          <p:val>
                            <p:strVal val="#ppt_y+.1"/>
                          </p:val>
                        </p:tav>
                        <p:tav tm="100000">
                          <p:val>
                            <p:strVal val="#ppt_y"/>
                          </p:val>
                        </p:tav>
                      </p:tavLst>
                    </p:anim>
                  </p:childTnLst>
                </p:cTn>
              </p:par>
            </p:tnLst>
          </p:tmpl>
        </p:tmplLst>
      </p:bldP>
      <p:bldP spid="14" grpId="0" animBg="1"/>
      <p:bldP spid="16" grpId="0"/>
    </p:bldLst>
  </p:timing>
  <p:hf hdr="0" dt="0"/>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6 Keywords">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‹N°›</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8" name="テキスト プレースホルダー 11"/>
          <p:cNvSpPr>
            <a:spLocks noGrp="1"/>
          </p:cNvSpPr>
          <p:nvPr>
            <p:ph type="body" sz="quarter" idx="15" hasCustomPrompt="1"/>
          </p:nvPr>
        </p:nvSpPr>
        <p:spPr>
          <a:xfrm>
            <a:off x="7235987" y="2656704"/>
            <a:ext cx="8383733" cy="812516"/>
          </a:xfrm>
        </p:spPr>
        <p:txBody>
          <a:bodyPr anchor="ctr">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000" baseline="0">
                <a:solidFill>
                  <a:schemeClr val="bg1"/>
                </a:solidFill>
              </a:defRPr>
            </a:lvl1pPr>
          </a:lstStyle>
          <a:p>
            <a:pPr lvl="0"/>
            <a:r>
              <a:rPr lang="en-US" dirty="0" smtClean="0"/>
              <a:t>Text Here</a:t>
            </a:r>
            <a:endParaRPr lang="en-US" dirty="0"/>
          </a:p>
        </p:txBody>
      </p:sp>
      <p:sp>
        <p:nvSpPr>
          <p:cNvPr id="16" name="円/楕円 15"/>
          <p:cNvSpPr/>
          <p:nvPr userDrawn="1"/>
        </p:nvSpPr>
        <p:spPr>
          <a:xfrm>
            <a:off x="16288243" y="2568529"/>
            <a:ext cx="945488" cy="945488"/>
          </a:xfrm>
          <a:prstGeom prst="ellipse">
            <a:avLst/>
          </a:prstGeom>
          <a:gradFill flip="none" rotWithShape="1">
            <a:gsLst>
              <a:gs pos="0">
                <a:srgbClr val="3A75FB"/>
              </a:gs>
              <a:gs pos="42000">
                <a:schemeClr val="accent5">
                  <a:lumMod val="50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5400" dirty="0">
              <a:solidFill>
                <a:schemeClr val="bg1">
                  <a:lumMod val="10000"/>
                  <a:lumOff val="90000"/>
                </a:schemeClr>
              </a:solidFill>
              <a:latin typeface="+mj-lt"/>
            </a:endParaRPr>
          </a:p>
        </p:txBody>
      </p:sp>
      <p:sp>
        <p:nvSpPr>
          <p:cNvPr id="3" name="テキスト ボックス 2"/>
          <p:cNvSpPr txBox="1"/>
          <p:nvPr userDrawn="1"/>
        </p:nvSpPr>
        <p:spPr>
          <a:xfrm>
            <a:off x="16520355" y="2653673"/>
            <a:ext cx="481263" cy="830997"/>
          </a:xfrm>
          <a:prstGeom prst="rect">
            <a:avLst/>
          </a:prstGeom>
          <a:noFill/>
        </p:spPr>
        <p:txBody>
          <a:bodyPr wrap="square" rtlCol="0">
            <a:spAutoFit/>
          </a:bodyPr>
          <a:lstStyle/>
          <a:p>
            <a:pPr algn="ctr"/>
            <a:r>
              <a:rPr lang="en-US" sz="4800" dirty="0" smtClean="0">
                <a:solidFill>
                  <a:schemeClr val="bg1">
                    <a:lumMod val="10000"/>
                    <a:lumOff val="90000"/>
                  </a:schemeClr>
                </a:solidFill>
                <a:latin typeface="+mj-lt"/>
              </a:rPr>
              <a:t>1</a:t>
            </a:r>
            <a:endParaRPr lang="en-US" sz="4800" dirty="0">
              <a:solidFill>
                <a:schemeClr val="bg1">
                  <a:lumMod val="10000"/>
                  <a:lumOff val="90000"/>
                </a:schemeClr>
              </a:solidFill>
              <a:latin typeface="+mj-lt"/>
            </a:endParaRPr>
          </a:p>
        </p:txBody>
      </p:sp>
      <p:sp>
        <p:nvSpPr>
          <p:cNvPr id="26" name="円/楕円 25"/>
          <p:cNvSpPr/>
          <p:nvPr userDrawn="1"/>
        </p:nvSpPr>
        <p:spPr>
          <a:xfrm>
            <a:off x="16288243" y="3730528"/>
            <a:ext cx="945488" cy="945488"/>
          </a:xfrm>
          <a:prstGeom prst="ellipse">
            <a:avLst/>
          </a:prstGeom>
          <a:gradFill flip="none" rotWithShape="1">
            <a:gsLst>
              <a:gs pos="0">
                <a:srgbClr val="3A75FB"/>
              </a:gs>
              <a:gs pos="42000">
                <a:schemeClr val="accent5">
                  <a:lumMod val="50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5400" dirty="0">
              <a:solidFill>
                <a:schemeClr val="bg1">
                  <a:lumMod val="10000"/>
                  <a:lumOff val="90000"/>
                </a:schemeClr>
              </a:solidFill>
              <a:latin typeface="+mj-lt"/>
            </a:endParaRPr>
          </a:p>
        </p:txBody>
      </p:sp>
      <p:sp>
        <p:nvSpPr>
          <p:cNvPr id="27" name="テキスト ボックス 26"/>
          <p:cNvSpPr txBox="1"/>
          <p:nvPr userDrawn="1"/>
        </p:nvSpPr>
        <p:spPr>
          <a:xfrm>
            <a:off x="16520354" y="3780908"/>
            <a:ext cx="481263" cy="830997"/>
          </a:xfrm>
          <a:prstGeom prst="rect">
            <a:avLst/>
          </a:prstGeom>
          <a:noFill/>
        </p:spPr>
        <p:txBody>
          <a:bodyPr wrap="square" rtlCol="0">
            <a:spAutoFit/>
          </a:bodyPr>
          <a:lstStyle/>
          <a:p>
            <a:pPr algn="ctr"/>
            <a:r>
              <a:rPr lang="en-US" sz="4800" dirty="0" smtClean="0">
                <a:solidFill>
                  <a:schemeClr val="bg1">
                    <a:lumMod val="10000"/>
                    <a:lumOff val="90000"/>
                  </a:schemeClr>
                </a:solidFill>
                <a:latin typeface="+mj-lt"/>
              </a:rPr>
              <a:t>2</a:t>
            </a:r>
            <a:endParaRPr lang="en-US" sz="4800" dirty="0">
              <a:solidFill>
                <a:schemeClr val="bg1">
                  <a:lumMod val="10000"/>
                  <a:lumOff val="90000"/>
                </a:schemeClr>
              </a:solidFill>
              <a:latin typeface="+mj-lt"/>
            </a:endParaRPr>
          </a:p>
        </p:txBody>
      </p:sp>
      <p:sp>
        <p:nvSpPr>
          <p:cNvPr id="28" name="円/楕円 27"/>
          <p:cNvSpPr/>
          <p:nvPr userDrawn="1"/>
        </p:nvSpPr>
        <p:spPr>
          <a:xfrm>
            <a:off x="16288243" y="4912930"/>
            <a:ext cx="945488" cy="945488"/>
          </a:xfrm>
          <a:prstGeom prst="ellipse">
            <a:avLst/>
          </a:prstGeom>
          <a:gradFill flip="none" rotWithShape="1">
            <a:gsLst>
              <a:gs pos="0">
                <a:srgbClr val="3A75FB"/>
              </a:gs>
              <a:gs pos="42000">
                <a:schemeClr val="accent5">
                  <a:lumMod val="50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5400" dirty="0">
              <a:solidFill>
                <a:schemeClr val="bg1">
                  <a:lumMod val="10000"/>
                  <a:lumOff val="90000"/>
                </a:schemeClr>
              </a:solidFill>
              <a:latin typeface="+mj-lt"/>
            </a:endParaRPr>
          </a:p>
        </p:txBody>
      </p:sp>
      <p:sp>
        <p:nvSpPr>
          <p:cNvPr id="29" name="テキスト ボックス 28"/>
          <p:cNvSpPr txBox="1"/>
          <p:nvPr userDrawn="1"/>
        </p:nvSpPr>
        <p:spPr>
          <a:xfrm>
            <a:off x="16520353" y="5027421"/>
            <a:ext cx="481263" cy="830997"/>
          </a:xfrm>
          <a:prstGeom prst="rect">
            <a:avLst/>
          </a:prstGeom>
          <a:noFill/>
        </p:spPr>
        <p:txBody>
          <a:bodyPr wrap="square" rtlCol="0">
            <a:spAutoFit/>
          </a:bodyPr>
          <a:lstStyle/>
          <a:p>
            <a:pPr algn="ctr"/>
            <a:r>
              <a:rPr lang="en-US" sz="4800" dirty="0" smtClean="0">
                <a:solidFill>
                  <a:schemeClr val="bg1">
                    <a:lumMod val="10000"/>
                    <a:lumOff val="90000"/>
                  </a:schemeClr>
                </a:solidFill>
                <a:latin typeface="+mj-lt"/>
              </a:rPr>
              <a:t>3</a:t>
            </a:r>
            <a:endParaRPr lang="en-US" sz="4800" dirty="0">
              <a:solidFill>
                <a:schemeClr val="bg1">
                  <a:lumMod val="10000"/>
                  <a:lumOff val="90000"/>
                </a:schemeClr>
              </a:solidFill>
              <a:latin typeface="+mj-lt"/>
            </a:endParaRPr>
          </a:p>
        </p:txBody>
      </p:sp>
      <p:sp>
        <p:nvSpPr>
          <p:cNvPr id="30" name="円/楕円 29"/>
          <p:cNvSpPr/>
          <p:nvPr userDrawn="1"/>
        </p:nvSpPr>
        <p:spPr>
          <a:xfrm>
            <a:off x="16288243" y="6077229"/>
            <a:ext cx="945488" cy="945488"/>
          </a:xfrm>
          <a:prstGeom prst="ellipse">
            <a:avLst/>
          </a:prstGeom>
          <a:gradFill flip="none" rotWithShape="1">
            <a:gsLst>
              <a:gs pos="0">
                <a:srgbClr val="3A75FB"/>
              </a:gs>
              <a:gs pos="42000">
                <a:schemeClr val="accent5">
                  <a:lumMod val="50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5400" dirty="0">
              <a:solidFill>
                <a:schemeClr val="bg1">
                  <a:lumMod val="10000"/>
                  <a:lumOff val="90000"/>
                </a:schemeClr>
              </a:solidFill>
              <a:latin typeface="+mj-lt"/>
            </a:endParaRPr>
          </a:p>
        </p:txBody>
      </p:sp>
      <p:sp>
        <p:nvSpPr>
          <p:cNvPr id="31" name="テキスト ボックス 30"/>
          <p:cNvSpPr txBox="1"/>
          <p:nvPr userDrawn="1"/>
        </p:nvSpPr>
        <p:spPr>
          <a:xfrm>
            <a:off x="16520355" y="6096749"/>
            <a:ext cx="481263" cy="830997"/>
          </a:xfrm>
          <a:prstGeom prst="rect">
            <a:avLst/>
          </a:prstGeom>
          <a:noFill/>
        </p:spPr>
        <p:txBody>
          <a:bodyPr wrap="square" rtlCol="0">
            <a:spAutoFit/>
          </a:bodyPr>
          <a:lstStyle/>
          <a:p>
            <a:pPr algn="ctr"/>
            <a:r>
              <a:rPr lang="en-US" sz="4800" dirty="0" smtClean="0">
                <a:solidFill>
                  <a:schemeClr val="bg1">
                    <a:lumMod val="10000"/>
                    <a:lumOff val="90000"/>
                  </a:schemeClr>
                </a:solidFill>
                <a:latin typeface="+mj-lt"/>
              </a:rPr>
              <a:t>4</a:t>
            </a:r>
            <a:endParaRPr lang="en-US" sz="4800" dirty="0">
              <a:solidFill>
                <a:schemeClr val="bg1">
                  <a:lumMod val="10000"/>
                  <a:lumOff val="90000"/>
                </a:schemeClr>
              </a:solidFill>
              <a:latin typeface="+mj-lt"/>
            </a:endParaRPr>
          </a:p>
        </p:txBody>
      </p:sp>
      <p:sp>
        <p:nvSpPr>
          <p:cNvPr id="36" name="テキスト プレースホルダー 11"/>
          <p:cNvSpPr>
            <a:spLocks noGrp="1"/>
          </p:cNvSpPr>
          <p:nvPr>
            <p:ph type="body" sz="quarter" idx="20" hasCustomPrompt="1"/>
          </p:nvPr>
        </p:nvSpPr>
        <p:spPr>
          <a:xfrm>
            <a:off x="7289400" y="3799389"/>
            <a:ext cx="8383733" cy="812516"/>
          </a:xfrm>
        </p:spPr>
        <p:txBody>
          <a:bodyPr anchor="ctr">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000" baseline="0">
                <a:solidFill>
                  <a:schemeClr val="bg1"/>
                </a:solidFill>
              </a:defRPr>
            </a:lvl1pPr>
          </a:lstStyle>
          <a:p>
            <a:pPr lvl="0"/>
            <a:r>
              <a:rPr lang="en-US" dirty="0" smtClean="0"/>
              <a:t>Text Here</a:t>
            </a:r>
            <a:endParaRPr lang="en-US" dirty="0"/>
          </a:p>
        </p:txBody>
      </p:sp>
      <p:sp>
        <p:nvSpPr>
          <p:cNvPr id="37" name="テキスト プレースホルダー 11"/>
          <p:cNvSpPr>
            <a:spLocks noGrp="1"/>
          </p:cNvSpPr>
          <p:nvPr>
            <p:ph type="body" sz="quarter" idx="21" hasCustomPrompt="1"/>
          </p:nvPr>
        </p:nvSpPr>
        <p:spPr>
          <a:xfrm>
            <a:off x="7251300" y="5045902"/>
            <a:ext cx="8383733" cy="812516"/>
          </a:xfrm>
        </p:spPr>
        <p:txBody>
          <a:bodyPr anchor="ctr">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000" baseline="0">
                <a:solidFill>
                  <a:schemeClr val="bg1"/>
                </a:solidFill>
              </a:defRPr>
            </a:lvl1pPr>
          </a:lstStyle>
          <a:p>
            <a:pPr lvl="0"/>
            <a:r>
              <a:rPr lang="en-US" dirty="0" smtClean="0"/>
              <a:t>Text Here</a:t>
            </a:r>
            <a:endParaRPr lang="en-US" dirty="0"/>
          </a:p>
        </p:txBody>
      </p:sp>
      <p:sp>
        <p:nvSpPr>
          <p:cNvPr id="38" name="テキスト プレースホルダー 11"/>
          <p:cNvSpPr>
            <a:spLocks noGrp="1"/>
          </p:cNvSpPr>
          <p:nvPr>
            <p:ph type="body" sz="quarter" idx="22" hasCustomPrompt="1"/>
          </p:nvPr>
        </p:nvSpPr>
        <p:spPr>
          <a:xfrm>
            <a:off x="7232250" y="6143715"/>
            <a:ext cx="8383733" cy="812516"/>
          </a:xfrm>
        </p:spPr>
        <p:txBody>
          <a:bodyPr anchor="ctr">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000" baseline="0">
                <a:solidFill>
                  <a:schemeClr val="bg1"/>
                </a:solidFill>
              </a:defRPr>
            </a:lvl1pPr>
          </a:lstStyle>
          <a:p>
            <a:pPr lvl="0"/>
            <a:r>
              <a:rPr lang="en-US" dirty="0" smtClean="0"/>
              <a:t>Text Here</a:t>
            </a:r>
            <a:endParaRPr lang="en-US" dirty="0"/>
          </a:p>
        </p:txBody>
      </p:sp>
    </p:spTree>
    <p:extLst>
      <p:ext uri="{BB962C8B-B14F-4D97-AF65-F5344CB8AC3E}">
        <p14:creationId xmlns:p14="http://schemas.microsoft.com/office/powerpoint/2010/main" val="2343855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2" presetClass="entr" presetSubtype="8"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0-#ppt_w/2"/>
                                          </p:val>
                                        </p:tav>
                                        <p:tav tm="100000">
                                          <p:val>
                                            <p:strVal val="#ppt_x"/>
                                          </p:val>
                                        </p:tav>
                                      </p:tavLst>
                                    </p:anim>
                                    <p:anim calcmode="lin" valueType="num">
                                      <p:cBhvr additive="base">
                                        <p:cTn id="24" dur="500" fill="hold"/>
                                        <p:tgtEl>
                                          <p:spTgt spid="16"/>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0-#ppt_w/2"/>
                                          </p:val>
                                        </p:tav>
                                        <p:tav tm="100000">
                                          <p:val>
                                            <p:strVal val="#ppt_x"/>
                                          </p:val>
                                        </p:tav>
                                      </p:tavLst>
                                    </p:anim>
                                    <p:anim calcmode="lin" valueType="num">
                                      <p:cBhvr additive="base">
                                        <p:cTn id="28" dur="500" fill="hold"/>
                                        <p:tgtEl>
                                          <p:spTgt spid="3"/>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8">
                                            <p:txEl>
                                              <p:pRg st="0" end="0"/>
                                            </p:txEl>
                                          </p:spTgt>
                                        </p:tgtEl>
                                        <p:attrNameLst>
                                          <p:attrName>style.visibility</p:attrName>
                                        </p:attrNameLst>
                                      </p:cBhvr>
                                      <p:to>
                                        <p:strVal val="visible"/>
                                      </p:to>
                                    </p:set>
                                    <p:anim calcmode="lin" valueType="num">
                                      <p:cBhvr additive="base">
                                        <p:cTn id="31" dur="500" fill="hold"/>
                                        <p:tgtEl>
                                          <p:spTgt spid="18">
                                            <p:txEl>
                                              <p:pRg st="0" end="0"/>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par>
                          <p:cTn id="33" fill="hold">
                            <p:stCondLst>
                              <p:cond delay="1000"/>
                            </p:stCondLst>
                            <p:childTnLst>
                              <p:par>
                                <p:cTn id="34" presetID="2" presetClass="entr" presetSubtype="8" fill="hold" grpId="0" nodeType="after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additive="base">
                                        <p:cTn id="36" dur="500" fill="hold"/>
                                        <p:tgtEl>
                                          <p:spTgt spid="26"/>
                                        </p:tgtEl>
                                        <p:attrNameLst>
                                          <p:attrName>ppt_x</p:attrName>
                                        </p:attrNameLst>
                                      </p:cBhvr>
                                      <p:tavLst>
                                        <p:tav tm="0">
                                          <p:val>
                                            <p:strVal val="0-#ppt_w/2"/>
                                          </p:val>
                                        </p:tav>
                                        <p:tav tm="100000">
                                          <p:val>
                                            <p:strVal val="#ppt_x"/>
                                          </p:val>
                                        </p:tav>
                                      </p:tavLst>
                                    </p:anim>
                                    <p:anim calcmode="lin" valueType="num">
                                      <p:cBhvr additive="base">
                                        <p:cTn id="37" dur="500" fill="hold"/>
                                        <p:tgtEl>
                                          <p:spTgt spid="26"/>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500" fill="hold"/>
                                        <p:tgtEl>
                                          <p:spTgt spid="27"/>
                                        </p:tgtEl>
                                        <p:attrNameLst>
                                          <p:attrName>ppt_x</p:attrName>
                                        </p:attrNameLst>
                                      </p:cBhvr>
                                      <p:tavLst>
                                        <p:tav tm="0">
                                          <p:val>
                                            <p:strVal val="0-#ppt_w/2"/>
                                          </p:val>
                                        </p:tav>
                                        <p:tav tm="100000">
                                          <p:val>
                                            <p:strVal val="#ppt_x"/>
                                          </p:val>
                                        </p:tav>
                                      </p:tavLst>
                                    </p:anim>
                                    <p:anim calcmode="lin" valueType="num">
                                      <p:cBhvr additive="base">
                                        <p:cTn id="41" dur="500" fill="hold"/>
                                        <p:tgtEl>
                                          <p:spTgt spid="27"/>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36">
                                            <p:txEl>
                                              <p:pRg st="0" end="0"/>
                                            </p:txEl>
                                          </p:spTgt>
                                        </p:tgtEl>
                                        <p:attrNameLst>
                                          <p:attrName>style.visibility</p:attrName>
                                        </p:attrNameLst>
                                      </p:cBhvr>
                                      <p:to>
                                        <p:strVal val="visible"/>
                                      </p:to>
                                    </p:set>
                                    <p:anim calcmode="lin" valueType="num">
                                      <p:cBhvr additive="base">
                                        <p:cTn id="44" dur="500" fill="hold"/>
                                        <p:tgtEl>
                                          <p:spTgt spid="36">
                                            <p:txEl>
                                              <p:pRg st="0" end="0"/>
                                            </p:txEl>
                                          </p:spTgt>
                                        </p:tgtEl>
                                        <p:attrNameLst>
                                          <p:attrName>ppt_x</p:attrName>
                                        </p:attrNameLst>
                                      </p:cBhvr>
                                      <p:tavLst>
                                        <p:tav tm="0">
                                          <p:val>
                                            <p:strVal val="1+#ppt_w/2"/>
                                          </p:val>
                                        </p:tav>
                                        <p:tav tm="100000">
                                          <p:val>
                                            <p:strVal val="#ppt_x"/>
                                          </p:val>
                                        </p:tav>
                                      </p:tavLst>
                                    </p:anim>
                                    <p:anim calcmode="lin" valueType="num">
                                      <p:cBhvr additive="base">
                                        <p:cTn id="45" dur="500" fill="hold"/>
                                        <p:tgtEl>
                                          <p:spTgt spid="36">
                                            <p:txEl>
                                              <p:pRg st="0" end="0"/>
                                            </p:txEl>
                                          </p:spTgt>
                                        </p:tgtEl>
                                        <p:attrNameLst>
                                          <p:attrName>ppt_y</p:attrName>
                                        </p:attrNameLst>
                                      </p:cBhvr>
                                      <p:tavLst>
                                        <p:tav tm="0">
                                          <p:val>
                                            <p:strVal val="#ppt_y"/>
                                          </p:val>
                                        </p:tav>
                                        <p:tav tm="100000">
                                          <p:val>
                                            <p:strVal val="#ppt_y"/>
                                          </p:val>
                                        </p:tav>
                                      </p:tavLst>
                                    </p:anim>
                                  </p:childTnLst>
                                </p:cTn>
                              </p:par>
                            </p:childTnLst>
                          </p:cTn>
                        </p:par>
                        <p:par>
                          <p:cTn id="46" fill="hold">
                            <p:stCondLst>
                              <p:cond delay="1500"/>
                            </p:stCondLst>
                            <p:childTnLst>
                              <p:par>
                                <p:cTn id="47" presetID="2" presetClass="entr" presetSubtype="8" fill="hold" grpId="0" nodeType="after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additive="base">
                                        <p:cTn id="49" dur="500" fill="hold"/>
                                        <p:tgtEl>
                                          <p:spTgt spid="28"/>
                                        </p:tgtEl>
                                        <p:attrNameLst>
                                          <p:attrName>ppt_x</p:attrName>
                                        </p:attrNameLst>
                                      </p:cBhvr>
                                      <p:tavLst>
                                        <p:tav tm="0">
                                          <p:val>
                                            <p:strVal val="0-#ppt_w/2"/>
                                          </p:val>
                                        </p:tav>
                                        <p:tav tm="100000">
                                          <p:val>
                                            <p:strVal val="#ppt_x"/>
                                          </p:val>
                                        </p:tav>
                                      </p:tavLst>
                                    </p:anim>
                                    <p:anim calcmode="lin" valueType="num">
                                      <p:cBhvr additive="base">
                                        <p:cTn id="50" dur="500" fill="hold"/>
                                        <p:tgtEl>
                                          <p:spTgt spid="28"/>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29"/>
                                        </p:tgtEl>
                                        <p:attrNameLst>
                                          <p:attrName>style.visibility</p:attrName>
                                        </p:attrNameLst>
                                      </p:cBhvr>
                                      <p:to>
                                        <p:strVal val="visible"/>
                                      </p:to>
                                    </p:set>
                                    <p:anim calcmode="lin" valueType="num">
                                      <p:cBhvr additive="base">
                                        <p:cTn id="53" dur="500" fill="hold"/>
                                        <p:tgtEl>
                                          <p:spTgt spid="29"/>
                                        </p:tgtEl>
                                        <p:attrNameLst>
                                          <p:attrName>ppt_x</p:attrName>
                                        </p:attrNameLst>
                                      </p:cBhvr>
                                      <p:tavLst>
                                        <p:tav tm="0">
                                          <p:val>
                                            <p:strVal val="0-#ppt_w/2"/>
                                          </p:val>
                                        </p:tav>
                                        <p:tav tm="100000">
                                          <p:val>
                                            <p:strVal val="#ppt_x"/>
                                          </p:val>
                                        </p:tav>
                                      </p:tavLst>
                                    </p:anim>
                                    <p:anim calcmode="lin" valueType="num">
                                      <p:cBhvr additive="base">
                                        <p:cTn id="54" dur="500" fill="hold"/>
                                        <p:tgtEl>
                                          <p:spTgt spid="29"/>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37">
                                            <p:txEl>
                                              <p:pRg st="0" end="0"/>
                                            </p:txEl>
                                          </p:spTgt>
                                        </p:tgtEl>
                                        <p:attrNameLst>
                                          <p:attrName>style.visibility</p:attrName>
                                        </p:attrNameLst>
                                      </p:cBhvr>
                                      <p:to>
                                        <p:strVal val="visible"/>
                                      </p:to>
                                    </p:set>
                                    <p:anim calcmode="lin" valueType="num">
                                      <p:cBhvr additive="base">
                                        <p:cTn id="57" dur="500" fill="hold"/>
                                        <p:tgtEl>
                                          <p:spTgt spid="37">
                                            <p:txEl>
                                              <p:pRg st="0" end="0"/>
                                            </p:txEl>
                                          </p:spTgt>
                                        </p:tgtEl>
                                        <p:attrNameLst>
                                          <p:attrName>ppt_x</p:attrName>
                                        </p:attrNameLst>
                                      </p:cBhvr>
                                      <p:tavLst>
                                        <p:tav tm="0">
                                          <p:val>
                                            <p:strVal val="1+#ppt_w/2"/>
                                          </p:val>
                                        </p:tav>
                                        <p:tav tm="100000">
                                          <p:val>
                                            <p:strVal val="#ppt_x"/>
                                          </p:val>
                                        </p:tav>
                                      </p:tavLst>
                                    </p:anim>
                                    <p:anim calcmode="lin" valueType="num">
                                      <p:cBhvr additive="base">
                                        <p:cTn id="58" dur="500" fill="hold"/>
                                        <p:tgtEl>
                                          <p:spTgt spid="37">
                                            <p:txEl>
                                              <p:pRg st="0" end="0"/>
                                            </p:txEl>
                                          </p:spTgt>
                                        </p:tgtEl>
                                        <p:attrNameLst>
                                          <p:attrName>ppt_y</p:attrName>
                                        </p:attrNameLst>
                                      </p:cBhvr>
                                      <p:tavLst>
                                        <p:tav tm="0">
                                          <p:val>
                                            <p:strVal val="#ppt_y"/>
                                          </p:val>
                                        </p:tav>
                                        <p:tav tm="100000">
                                          <p:val>
                                            <p:strVal val="#ppt_y"/>
                                          </p:val>
                                        </p:tav>
                                      </p:tavLst>
                                    </p:anim>
                                  </p:childTnLst>
                                </p:cTn>
                              </p:par>
                            </p:childTnLst>
                          </p:cTn>
                        </p:par>
                        <p:par>
                          <p:cTn id="59" fill="hold">
                            <p:stCondLst>
                              <p:cond delay="2000"/>
                            </p:stCondLst>
                            <p:childTnLst>
                              <p:par>
                                <p:cTn id="60" presetID="2" presetClass="entr" presetSubtype="8" fill="hold" grpId="0" nodeType="afterEffect">
                                  <p:stCondLst>
                                    <p:cond delay="0"/>
                                  </p:stCondLst>
                                  <p:childTnLst>
                                    <p:set>
                                      <p:cBhvr>
                                        <p:cTn id="61" dur="1" fill="hold">
                                          <p:stCondLst>
                                            <p:cond delay="0"/>
                                          </p:stCondLst>
                                        </p:cTn>
                                        <p:tgtEl>
                                          <p:spTgt spid="30"/>
                                        </p:tgtEl>
                                        <p:attrNameLst>
                                          <p:attrName>style.visibility</p:attrName>
                                        </p:attrNameLst>
                                      </p:cBhvr>
                                      <p:to>
                                        <p:strVal val="visible"/>
                                      </p:to>
                                    </p:set>
                                    <p:anim calcmode="lin" valueType="num">
                                      <p:cBhvr additive="base">
                                        <p:cTn id="62" dur="500" fill="hold"/>
                                        <p:tgtEl>
                                          <p:spTgt spid="30"/>
                                        </p:tgtEl>
                                        <p:attrNameLst>
                                          <p:attrName>ppt_x</p:attrName>
                                        </p:attrNameLst>
                                      </p:cBhvr>
                                      <p:tavLst>
                                        <p:tav tm="0">
                                          <p:val>
                                            <p:strVal val="0-#ppt_w/2"/>
                                          </p:val>
                                        </p:tav>
                                        <p:tav tm="100000">
                                          <p:val>
                                            <p:strVal val="#ppt_x"/>
                                          </p:val>
                                        </p:tav>
                                      </p:tavLst>
                                    </p:anim>
                                    <p:anim calcmode="lin" valueType="num">
                                      <p:cBhvr additive="base">
                                        <p:cTn id="63" dur="500" fill="hold"/>
                                        <p:tgtEl>
                                          <p:spTgt spid="30"/>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0"/>
                                  </p:stCondLst>
                                  <p:childTnLst>
                                    <p:set>
                                      <p:cBhvr>
                                        <p:cTn id="65" dur="1" fill="hold">
                                          <p:stCondLst>
                                            <p:cond delay="0"/>
                                          </p:stCondLst>
                                        </p:cTn>
                                        <p:tgtEl>
                                          <p:spTgt spid="31"/>
                                        </p:tgtEl>
                                        <p:attrNameLst>
                                          <p:attrName>style.visibility</p:attrName>
                                        </p:attrNameLst>
                                      </p:cBhvr>
                                      <p:to>
                                        <p:strVal val="visible"/>
                                      </p:to>
                                    </p:set>
                                    <p:anim calcmode="lin" valueType="num">
                                      <p:cBhvr additive="base">
                                        <p:cTn id="66" dur="500" fill="hold"/>
                                        <p:tgtEl>
                                          <p:spTgt spid="31"/>
                                        </p:tgtEl>
                                        <p:attrNameLst>
                                          <p:attrName>ppt_x</p:attrName>
                                        </p:attrNameLst>
                                      </p:cBhvr>
                                      <p:tavLst>
                                        <p:tav tm="0">
                                          <p:val>
                                            <p:strVal val="0-#ppt_w/2"/>
                                          </p:val>
                                        </p:tav>
                                        <p:tav tm="100000">
                                          <p:val>
                                            <p:strVal val="#ppt_x"/>
                                          </p:val>
                                        </p:tav>
                                      </p:tavLst>
                                    </p:anim>
                                    <p:anim calcmode="lin" valueType="num">
                                      <p:cBhvr additive="base">
                                        <p:cTn id="67" dur="500" fill="hold"/>
                                        <p:tgtEl>
                                          <p:spTgt spid="31"/>
                                        </p:tgtEl>
                                        <p:attrNameLst>
                                          <p:attrName>ppt_y</p:attrName>
                                        </p:attrNameLst>
                                      </p:cBhvr>
                                      <p:tavLst>
                                        <p:tav tm="0">
                                          <p:val>
                                            <p:strVal val="#ppt_y"/>
                                          </p:val>
                                        </p:tav>
                                        <p:tav tm="100000">
                                          <p:val>
                                            <p:strVal val="#ppt_y"/>
                                          </p:val>
                                        </p:tav>
                                      </p:tavLst>
                                    </p:anim>
                                  </p:childTnLst>
                                </p:cTn>
                              </p:par>
                              <p:par>
                                <p:cTn id="68" presetID="2" presetClass="entr" presetSubtype="2" fill="hold" grpId="0" nodeType="withEffect">
                                  <p:stCondLst>
                                    <p:cond delay="0"/>
                                  </p:stCondLst>
                                  <p:childTnLst>
                                    <p:set>
                                      <p:cBhvr>
                                        <p:cTn id="69" dur="1" fill="hold">
                                          <p:stCondLst>
                                            <p:cond delay="0"/>
                                          </p:stCondLst>
                                        </p:cTn>
                                        <p:tgtEl>
                                          <p:spTgt spid="38">
                                            <p:txEl>
                                              <p:pRg st="0" end="0"/>
                                            </p:txEl>
                                          </p:spTgt>
                                        </p:tgtEl>
                                        <p:attrNameLst>
                                          <p:attrName>style.visibility</p:attrName>
                                        </p:attrNameLst>
                                      </p:cBhvr>
                                      <p:to>
                                        <p:strVal val="visible"/>
                                      </p:to>
                                    </p:set>
                                    <p:anim calcmode="lin" valueType="num">
                                      <p:cBhvr additive="base">
                                        <p:cTn id="70" dur="500" fill="hold"/>
                                        <p:tgtEl>
                                          <p:spTgt spid="38">
                                            <p:txEl>
                                              <p:pRg st="0" end="0"/>
                                            </p:txEl>
                                          </p:spTgt>
                                        </p:tgtEl>
                                        <p:attrNameLst>
                                          <p:attrName>ppt_x</p:attrName>
                                        </p:attrNameLst>
                                      </p:cBhvr>
                                      <p:tavLst>
                                        <p:tav tm="0">
                                          <p:val>
                                            <p:strVal val="1+#ppt_w/2"/>
                                          </p:val>
                                        </p:tav>
                                        <p:tav tm="100000">
                                          <p:val>
                                            <p:strVal val="#ppt_x"/>
                                          </p:val>
                                        </p:tav>
                                      </p:tavLst>
                                    </p:anim>
                                    <p:anim calcmode="lin" valueType="num">
                                      <p:cBhvr additive="base">
                                        <p:cTn id="71" dur="500" fill="hold"/>
                                        <p:tgtEl>
                                          <p:spTgt spid="38">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8" grpId="0" build="p">
        <p:tmplLst>
          <p:tmpl lvl="1">
            <p:tnLst>
              <p:par>
                <p:cTn presetID="2" presetClass="entr" presetSubtype="2" fill="hold" nodeType="with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P spid="16" grpId="0" animBg="1"/>
      <p:bldP spid="3" grpId="0"/>
      <p:bldP spid="26" grpId="0" animBg="1"/>
      <p:bldP spid="27" grpId="0"/>
      <p:bldP spid="28" grpId="0" animBg="1"/>
      <p:bldP spid="29" grpId="0"/>
      <p:bldP spid="30" grpId="0" animBg="1"/>
      <p:bldP spid="31" grpId="0"/>
      <p:bldP spid="36" grpId="0" build="p">
        <p:tmplLst>
          <p:tmpl lvl="1">
            <p:tnLst>
              <p:par>
                <p:cTn presetID="2" presetClass="entr" presetSubtype="2" fill="hold" nodeType="with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1+#ppt_w/2"/>
                          </p:val>
                        </p:tav>
                        <p:tav tm="100000">
                          <p:val>
                            <p:strVal val="#ppt_x"/>
                          </p:val>
                        </p:tav>
                      </p:tavLst>
                    </p:anim>
                    <p:anim calcmode="lin" valueType="num">
                      <p:cBhvr additive="base">
                        <p:cTn dur="500" fill="hold"/>
                        <p:tgtEl>
                          <p:spTgt spid="36"/>
                        </p:tgtEl>
                        <p:attrNameLst>
                          <p:attrName>ppt_y</p:attrName>
                        </p:attrNameLst>
                      </p:cBhvr>
                      <p:tavLst>
                        <p:tav tm="0">
                          <p:val>
                            <p:strVal val="#ppt_y"/>
                          </p:val>
                        </p:tav>
                        <p:tav tm="100000">
                          <p:val>
                            <p:strVal val="#ppt_y"/>
                          </p:val>
                        </p:tav>
                      </p:tavLst>
                    </p:anim>
                  </p:childTnLst>
                </p:cTn>
              </p:par>
            </p:tnLst>
          </p:tmpl>
        </p:tmplLst>
      </p:bldP>
      <p:bldP spid="37" grpId="0" build="p">
        <p:tmplLst>
          <p:tmpl lvl="1">
            <p:tnLst>
              <p:par>
                <p:cTn presetID="2" presetClass="entr" presetSubtype="2" fill="hold" nodeType="with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1+#ppt_w/2"/>
                          </p:val>
                        </p:tav>
                        <p:tav tm="100000">
                          <p:val>
                            <p:strVal val="#ppt_x"/>
                          </p:val>
                        </p:tav>
                      </p:tavLst>
                    </p:anim>
                    <p:anim calcmode="lin" valueType="num">
                      <p:cBhvr additive="base">
                        <p:cTn dur="500" fill="hold"/>
                        <p:tgtEl>
                          <p:spTgt spid="37"/>
                        </p:tgtEl>
                        <p:attrNameLst>
                          <p:attrName>ppt_y</p:attrName>
                        </p:attrNameLst>
                      </p:cBhvr>
                      <p:tavLst>
                        <p:tav tm="0">
                          <p:val>
                            <p:strVal val="#ppt_y"/>
                          </p:val>
                        </p:tav>
                        <p:tav tm="100000">
                          <p:val>
                            <p:strVal val="#ppt_y"/>
                          </p:val>
                        </p:tav>
                      </p:tavLst>
                    </p:anim>
                  </p:childTnLst>
                </p:cTn>
              </p:par>
            </p:tnLst>
          </p:tmpl>
        </p:tmplLst>
      </p:bldP>
      <p:bldP spid="38" grpId="0" build="p">
        <p:tmplLst>
          <p:tmpl lvl="1">
            <p:tnLst>
              <p:par>
                <p:cTn presetID="2" presetClass="entr" presetSubtype="2" fill="hold" nodeType="with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1+#ppt_w/2"/>
                          </p:val>
                        </p:tav>
                        <p:tav tm="100000">
                          <p:val>
                            <p:strVal val="#ppt_x"/>
                          </p:val>
                        </p:tav>
                      </p:tavLst>
                    </p:anim>
                    <p:anim calcmode="lin" valueType="num">
                      <p:cBhvr additive="base">
                        <p:cTn dur="500" fill="hold"/>
                        <p:tgtEl>
                          <p:spTgt spid="38"/>
                        </p:tgtEl>
                        <p:attrNameLst>
                          <p:attrName>ppt_y</p:attrName>
                        </p:attrNameLst>
                      </p:cBhvr>
                      <p:tavLst>
                        <p:tav tm="0">
                          <p:val>
                            <p:strVal val="#ppt_y"/>
                          </p:val>
                        </p:tav>
                        <p:tav tm="100000">
                          <p:val>
                            <p:strVal val="#ppt_y"/>
                          </p:val>
                        </p:tav>
                      </p:tavLst>
                    </p:anim>
                  </p:childTnLst>
                </p:cTn>
              </p:par>
            </p:tnLst>
          </p:tmpl>
        </p:tmplLst>
      </p:bldP>
    </p:bldLst>
  </p:timing>
  <p:hf hdr="0" dt="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1 Column - Vertical">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‹N°›</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4" name="正方形/長方形 13"/>
          <p:cNvSpPr>
            <a:spLocks/>
          </p:cNvSpPr>
          <p:nvPr userDrawn="1"/>
        </p:nvSpPr>
        <p:spPr>
          <a:xfrm>
            <a:off x="4384674" y="3150942"/>
            <a:ext cx="4401866" cy="1518254"/>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17" name="図 16"/>
          <p:cNvPicPr>
            <a:picLocks noChangeAspect="1"/>
          </p:cNvPicPr>
          <p:nvPr userDrawn="1"/>
        </p:nvPicPr>
        <p:blipFill rotWithShape="1">
          <a:blip r:embed="rId5">
            <a:extLst>
              <a:ext uri="{28A0092B-C50C-407E-A947-70E740481C1C}">
                <a14:useLocalDpi xmlns:a14="http://schemas.microsoft.com/office/drawing/2010/main" val="0"/>
              </a:ext>
            </a:extLst>
          </a:blip>
          <a:srcRect l="26741"/>
          <a:stretch/>
        </p:blipFill>
        <p:spPr>
          <a:xfrm>
            <a:off x="3587966" y="4669196"/>
            <a:ext cx="5198574" cy="421062"/>
          </a:xfrm>
          <a:prstGeom prst="rect">
            <a:avLst/>
          </a:prstGeom>
        </p:spPr>
      </p:pic>
      <p:pic>
        <p:nvPicPr>
          <p:cNvPr id="22" name="図 21"/>
          <p:cNvPicPr>
            <a:picLocks noChangeAspect="1"/>
          </p:cNvPicPr>
          <p:nvPr userDrawn="1"/>
        </p:nvPicPr>
        <p:blipFill rotWithShape="1">
          <a:blip r:embed="rId5">
            <a:extLst>
              <a:ext uri="{28A0092B-C50C-407E-A947-70E740481C1C}">
                <a14:useLocalDpi xmlns:a14="http://schemas.microsoft.com/office/drawing/2010/main" val="0"/>
              </a:ext>
            </a:extLst>
          </a:blip>
          <a:srcRect l="26741"/>
          <a:stretch/>
        </p:blipFill>
        <p:spPr>
          <a:xfrm>
            <a:off x="3587966" y="6608512"/>
            <a:ext cx="5198574" cy="421062"/>
          </a:xfrm>
          <a:prstGeom prst="rect">
            <a:avLst/>
          </a:prstGeom>
        </p:spPr>
      </p:pic>
      <p:sp>
        <p:nvSpPr>
          <p:cNvPr id="23" name="正方形/長方形 22"/>
          <p:cNvSpPr>
            <a:spLocks/>
          </p:cNvSpPr>
          <p:nvPr userDrawn="1"/>
        </p:nvSpPr>
        <p:spPr>
          <a:xfrm flipH="1">
            <a:off x="9583248" y="5090258"/>
            <a:ext cx="4401866" cy="1518254"/>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24" name="図 23"/>
          <p:cNvPicPr>
            <a:picLocks noChangeAspect="1"/>
          </p:cNvPicPr>
          <p:nvPr userDrawn="1"/>
        </p:nvPicPr>
        <p:blipFill rotWithShape="1">
          <a:blip r:embed="rId5">
            <a:extLst>
              <a:ext uri="{28A0092B-C50C-407E-A947-70E740481C1C}">
                <a14:useLocalDpi xmlns:a14="http://schemas.microsoft.com/office/drawing/2010/main" val="0"/>
              </a:ext>
            </a:extLst>
          </a:blip>
          <a:srcRect l="26741"/>
          <a:stretch/>
        </p:blipFill>
        <p:spPr>
          <a:xfrm flipH="1">
            <a:off x="9583248" y="6602550"/>
            <a:ext cx="5198574" cy="421062"/>
          </a:xfrm>
          <a:prstGeom prst="rect">
            <a:avLst/>
          </a:prstGeom>
        </p:spPr>
      </p:pic>
      <p:sp>
        <p:nvSpPr>
          <p:cNvPr id="25" name="正方形/長方形 24"/>
          <p:cNvSpPr>
            <a:spLocks/>
          </p:cNvSpPr>
          <p:nvPr userDrawn="1"/>
        </p:nvSpPr>
        <p:spPr>
          <a:xfrm flipH="1">
            <a:off x="9583248" y="3150942"/>
            <a:ext cx="4401866" cy="1518254"/>
          </a:xfrm>
          <a:prstGeom prst="rect">
            <a:avLst/>
          </a:prstGeom>
          <a:gradFill flip="none" rotWithShape="1">
            <a:gsLst>
              <a:gs pos="0">
                <a:schemeClr val="bg1"/>
              </a:gs>
              <a:gs pos="50000">
                <a:schemeClr val="bg1">
                  <a:lumMod val="75000"/>
                  <a:lumOff val="25000"/>
                </a:schemeClr>
              </a:gs>
              <a:gs pos="100000">
                <a:schemeClr val="bg1">
                  <a:lumMod val="50000"/>
                  <a:lumOff val="50000"/>
                </a:schemeClr>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26" name="図 25"/>
          <p:cNvPicPr>
            <a:picLocks noChangeAspect="1"/>
          </p:cNvPicPr>
          <p:nvPr userDrawn="1"/>
        </p:nvPicPr>
        <p:blipFill rotWithShape="1">
          <a:blip r:embed="rId5">
            <a:extLst>
              <a:ext uri="{28A0092B-C50C-407E-A947-70E740481C1C}">
                <a14:useLocalDpi xmlns:a14="http://schemas.microsoft.com/office/drawing/2010/main" val="0"/>
              </a:ext>
            </a:extLst>
          </a:blip>
          <a:srcRect l="26741"/>
          <a:stretch/>
        </p:blipFill>
        <p:spPr>
          <a:xfrm flipH="1">
            <a:off x="9583248" y="4663234"/>
            <a:ext cx="5198574" cy="421062"/>
          </a:xfrm>
          <a:prstGeom prst="rect">
            <a:avLst/>
          </a:prstGeom>
        </p:spPr>
      </p:pic>
      <p:sp>
        <p:nvSpPr>
          <p:cNvPr id="27" name="正方形/長方形 26"/>
          <p:cNvSpPr>
            <a:spLocks/>
          </p:cNvSpPr>
          <p:nvPr userDrawn="1"/>
        </p:nvSpPr>
        <p:spPr>
          <a:xfrm>
            <a:off x="4384674" y="5090258"/>
            <a:ext cx="4401866" cy="1518254"/>
          </a:xfrm>
          <a:prstGeom prst="rect">
            <a:avLst/>
          </a:prstGeom>
          <a:gradFill flip="none" rotWithShape="1">
            <a:gsLst>
              <a:gs pos="0">
                <a:schemeClr val="bg1"/>
              </a:gs>
              <a:gs pos="50000">
                <a:schemeClr val="bg1">
                  <a:lumMod val="75000"/>
                  <a:lumOff val="25000"/>
                </a:schemeClr>
              </a:gs>
              <a:gs pos="100000">
                <a:schemeClr val="bg1">
                  <a:lumMod val="50000"/>
                  <a:lumOff val="50000"/>
                </a:schemeClr>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28" name="テキスト プレースホルダー 11"/>
          <p:cNvSpPr>
            <a:spLocks noGrp="1"/>
          </p:cNvSpPr>
          <p:nvPr>
            <p:ph type="body" sz="quarter" idx="15" hasCustomPrompt="1"/>
          </p:nvPr>
        </p:nvSpPr>
        <p:spPr>
          <a:xfrm>
            <a:off x="4450053" y="3566686"/>
            <a:ext cx="4178136" cy="686765"/>
          </a:xfrm>
        </p:spPr>
        <p:txBody>
          <a:bodyPr anchor="ctr">
            <a:no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4000" baseline="0">
                <a:solidFill>
                  <a:schemeClr val="bg1">
                    <a:lumMod val="10000"/>
                    <a:lumOff val="90000"/>
                  </a:schemeClr>
                </a:solidFill>
                <a:latin typeface="+mj-lt"/>
              </a:defRPr>
            </a:lvl1pPr>
          </a:lstStyle>
          <a:p>
            <a:pPr lvl="0"/>
            <a:r>
              <a:rPr lang="en-US" dirty="0" smtClean="0"/>
              <a:t>Text Here</a:t>
            </a:r>
            <a:endParaRPr lang="en-US" dirty="0"/>
          </a:p>
        </p:txBody>
      </p:sp>
      <p:sp>
        <p:nvSpPr>
          <p:cNvPr id="29" name="テキスト プレースホルダー 11"/>
          <p:cNvSpPr>
            <a:spLocks noGrp="1"/>
          </p:cNvSpPr>
          <p:nvPr>
            <p:ph type="body" sz="quarter" idx="16" hasCustomPrompt="1"/>
          </p:nvPr>
        </p:nvSpPr>
        <p:spPr>
          <a:xfrm>
            <a:off x="4449957" y="5506002"/>
            <a:ext cx="4178136" cy="686765"/>
          </a:xfrm>
        </p:spPr>
        <p:txBody>
          <a:bodyPr anchor="ctr">
            <a:no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4000" baseline="0">
                <a:solidFill>
                  <a:schemeClr val="bg1">
                    <a:lumMod val="10000"/>
                    <a:lumOff val="90000"/>
                  </a:schemeClr>
                </a:solidFill>
                <a:latin typeface="+mj-lt"/>
              </a:defRPr>
            </a:lvl1pPr>
          </a:lstStyle>
          <a:p>
            <a:pPr lvl="0"/>
            <a:r>
              <a:rPr lang="en-US" dirty="0" smtClean="0"/>
              <a:t>Text Here</a:t>
            </a:r>
            <a:endParaRPr lang="en-US" dirty="0"/>
          </a:p>
        </p:txBody>
      </p:sp>
      <p:sp>
        <p:nvSpPr>
          <p:cNvPr id="30" name="テキスト プレースホルダー 11"/>
          <p:cNvSpPr>
            <a:spLocks noGrp="1"/>
          </p:cNvSpPr>
          <p:nvPr>
            <p:ph type="body" sz="quarter" idx="17" hasCustomPrompt="1"/>
          </p:nvPr>
        </p:nvSpPr>
        <p:spPr>
          <a:xfrm>
            <a:off x="9695113" y="3566686"/>
            <a:ext cx="4178136" cy="686765"/>
          </a:xfrm>
        </p:spPr>
        <p:txBody>
          <a:bodyPr anchor="ctr">
            <a:no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4000" baseline="0">
                <a:solidFill>
                  <a:schemeClr val="bg1">
                    <a:lumMod val="10000"/>
                    <a:lumOff val="90000"/>
                  </a:schemeClr>
                </a:solidFill>
                <a:latin typeface="+mj-lt"/>
              </a:defRPr>
            </a:lvl1pPr>
          </a:lstStyle>
          <a:p>
            <a:pPr lvl="0"/>
            <a:r>
              <a:rPr lang="en-US" dirty="0" smtClean="0"/>
              <a:t>Text Here</a:t>
            </a:r>
            <a:endParaRPr lang="en-US" dirty="0"/>
          </a:p>
        </p:txBody>
      </p:sp>
      <p:sp>
        <p:nvSpPr>
          <p:cNvPr id="31" name="テキスト プレースホルダー 11"/>
          <p:cNvSpPr>
            <a:spLocks noGrp="1"/>
          </p:cNvSpPr>
          <p:nvPr>
            <p:ph type="body" sz="quarter" idx="18" hasCustomPrompt="1"/>
          </p:nvPr>
        </p:nvSpPr>
        <p:spPr>
          <a:xfrm>
            <a:off x="9695113" y="5506002"/>
            <a:ext cx="4178136" cy="686765"/>
          </a:xfrm>
        </p:spPr>
        <p:txBody>
          <a:bodyPr anchor="ctr">
            <a:no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4000" baseline="0">
                <a:solidFill>
                  <a:schemeClr val="bg1">
                    <a:lumMod val="10000"/>
                    <a:lumOff val="90000"/>
                  </a:schemeClr>
                </a:solidFill>
                <a:latin typeface="+mj-lt"/>
              </a:defRPr>
            </a:lvl1pPr>
          </a:lstStyle>
          <a:p>
            <a:pPr lvl="0"/>
            <a:r>
              <a:rPr lang="en-US" dirty="0" smtClean="0"/>
              <a:t>Text Here</a:t>
            </a:r>
            <a:endParaRPr lang="en-US" dirty="0"/>
          </a:p>
        </p:txBody>
      </p:sp>
      <p:sp>
        <p:nvSpPr>
          <p:cNvPr id="32" name="テキスト プレースホルダー 11"/>
          <p:cNvSpPr>
            <a:spLocks noGrp="1"/>
          </p:cNvSpPr>
          <p:nvPr>
            <p:ph type="body" sz="quarter" idx="19" hasCustomPrompt="1"/>
          </p:nvPr>
        </p:nvSpPr>
        <p:spPr>
          <a:xfrm>
            <a:off x="583282" y="3150942"/>
            <a:ext cx="3665412" cy="1512292"/>
          </a:xfrm>
        </p:spPr>
        <p:txBody>
          <a:bodyPr anchor="ctr">
            <a:normAutofit/>
          </a:bodyPr>
          <a:lstStyle>
            <a:lvl1pPr marL="0" marR="0" indent="0" algn="r"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lumMod val="90000"/>
                    <a:lumOff val="10000"/>
                  </a:schemeClr>
                </a:solidFill>
              </a:defRPr>
            </a:lvl1pPr>
          </a:lstStyle>
          <a:p>
            <a:pPr lvl="0"/>
            <a:r>
              <a:rPr lang="en-US" dirty="0" smtClean="0"/>
              <a:t>Text Here</a:t>
            </a:r>
            <a:endParaRPr lang="en-US" dirty="0"/>
          </a:p>
        </p:txBody>
      </p:sp>
      <p:sp>
        <p:nvSpPr>
          <p:cNvPr id="33" name="テキスト プレースホルダー 11"/>
          <p:cNvSpPr>
            <a:spLocks noGrp="1"/>
          </p:cNvSpPr>
          <p:nvPr>
            <p:ph type="body" sz="quarter" idx="20" hasCustomPrompt="1"/>
          </p:nvPr>
        </p:nvSpPr>
        <p:spPr>
          <a:xfrm>
            <a:off x="579271" y="5084296"/>
            <a:ext cx="3665412" cy="1512292"/>
          </a:xfrm>
        </p:spPr>
        <p:txBody>
          <a:bodyPr anchor="ctr">
            <a:normAutofit/>
          </a:bodyPr>
          <a:lstStyle>
            <a:lvl1pPr marL="0" marR="0" indent="0" algn="r"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lumMod val="90000"/>
                    <a:lumOff val="10000"/>
                  </a:schemeClr>
                </a:solidFill>
              </a:defRPr>
            </a:lvl1pPr>
          </a:lstStyle>
          <a:p>
            <a:pPr lvl="0"/>
            <a:r>
              <a:rPr lang="en-US" dirty="0" smtClean="0"/>
              <a:t>Text Here</a:t>
            </a:r>
            <a:endParaRPr lang="en-US" dirty="0"/>
          </a:p>
        </p:txBody>
      </p:sp>
      <p:sp>
        <p:nvSpPr>
          <p:cNvPr id="34" name="テキスト プレースホルダー 11"/>
          <p:cNvSpPr>
            <a:spLocks noGrp="1"/>
          </p:cNvSpPr>
          <p:nvPr>
            <p:ph type="body" sz="quarter" idx="21" hasCustomPrompt="1"/>
          </p:nvPr>
        </p:nvSpPr>
        <p:spPr>
          <a:xfrm>
            <a:off x="14114794" y="3150942"/>
            <a:ext cx="3665412" cy="1512292"/>
          </a:xfrm>
        </p:spPr>
        <p:txBody>
          <a:bodyPr anchor="ctr">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lumMod val="90000"/>
                    <a:lumOff val="10000"/>
                  </a:schemeClr>
                </a:solidFill>
              </a:defRPr>
            </a:lvl1pPr>
          </a:lstStyle>
          <a:p>
            <a:pPr lvl="0"/>
            <a:r>
              <a:rPr lang="en-US" dirty="0" smtClean="0"/>
              <a:t>Text Here</a:t>
            </a:r>
            <a:endParaRPr lang="en-US" dirty="0"/>
          </a:p>
        </p:txBody>
      </p:sp>
      <p:sp>
        <p:nvSpPr>
          <p:cNvPr id="35" name="テキスト プレースホルダー 11"/>
          <p:cNvSpPr>
            <a:spLocks noGrp="1"/>
          </p:cNvSpPr>
          <p:nvPr>
            <p:ph type="body" sz="quarter" idx="22" hasCustomPrompt="1"/>
          </p:nvPr>
        </p:nvSpPr>
        <p:spPr>
          <a:xfrm>
            <a:off x="14110783" y="5084296"/>
            <a:ext cx="3665412" cy="1512292"/>
          </a:xfrm>
        </p:spPr>
        <p:txBody>
          <a:bodyPr anchor="ctr">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lumMod val="90000"/>
                    <a:lumOff val="10000"/>
                  </a:schemeClr>
                </a:solidFill>
              </a:defRPr>
            </a:lvl1pPr>
          </a:lstStyle>
          <a:p>
            <a:pPr lvl="0"/>
            <a:r>
              <a:rPr lang="en-US" dirty="0" smtClean="0"/>
              <a:t>Text Here</a:t>
            </a:r>
            <a:endParaRPr lang="en-US" dirty="0"/>
          </a:p>
        </p:txBody>
      </p:sp>
      <p:sp>
        <p:nvSpPr>
          <p:cNvPr id="36" name="テキスト プレースホルダー 11"/>
          <p:cNvSpPr>
            <a:spLocks noGrp="1"/>
          </p:cNvSpPr>
          <p:nvPr>
            <p:ph type="body" sz="quarter" idx="14" hasCustomPrompt="1"/>
          </p:nvPr>
        </p:nvSpPr>
        <p:spPr>
          <a:xfrm>
            <a:off x="830173" y="7211904"/>
            <a:ext cx="16689065" cy="756363"/>
          </a:xfrm>
        </p:spPr>
        <p:txBody>
          <a:bodyPr anchor="b">
            <a:normAutofit/>
          </a:bodyPr>
          <a:lstStyle>
            <a:lvl1pPr algn="ctr">
              <a:defRPr sz="3600" baseline="0">
                <a:solidFill>
                  <a:srgbClr val="3A75FB"/>
                </a:solidFill>
              </a:defRPr>
            </a:lvl1pPr>
          </a:lstStyle>
          <a:p>
            <a:pPr lvl="0"/>
            <a:r>
              <a:rPr lang="en-US" dirty="0" smtClean="0"/>
              <a:t>Text Here</a:t>
            </a:r>
            <a:endParaRPr lang="en-US" dirty="0"/>
          </a:p>
        </p:txBody>
      </p:sp>
      <p:sp>
        <p:nvSpPr>
          <p:cNvPr id="37" name="テキスト プレースホルダー 11"/>
          <p:cNvSpPr>
            <a:spLocks noGrp="1"/>
          </p:cNvSpPr>
          <p:nvPr>
            <p:ph type="body" sz="quarter" idx="23" hasCustomPrompt="1"/>
          </p:nvPr>
        </p:nvSpPr>
        <p:spPr>
          <a:xfrm>
            <a:off x="818487" y="7999306"/>
            <a:ext cx="16701106" cy="1255963"/>
          </a:xfrm>
        </p:spPr>
        <p:txBody>
          <a:bodyPr anchor="t">
            <a:norm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br>
              <a:rPr lang="en-US" dirty="0" smtClean="0"/>
            </a:br>
            <a:endParaRPr lang="en-US" dirty="0"/>
          </a:p>
        </p:txBody>
      </p:sp>
    </p:spTree>
    <p:extLst>
      <p:ext uri="{BB962C8B-B14F-4D97-AF65-F5344CB8AC3E}">
        <p14:creationId xmlns:p14="http://schemas.microsoft.com/office/powerpoint/2010/main" val="3471160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2" presetClass="entr" presetSubtype="8"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0-#ppt_w/2"/>
                                          </p:val>
                                        </p:tav>
                                        <p:tav tm="100000">
                                          <p:val>
                                            <p:strVal val="#ppt_x"/>
                                          </p:val>
                                        </p:tav>
                                      </p:tavLst>
                                    </p:anim>
                                    <p:anim calcmode="lin" valueType="num">
                                      <p:cBhvr additive="base">
                                        <p:cTn id="24" dur="5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28">
                                            <p:txEl>
                                              <p:pRg st="0" end="0"/>
                                            </p:txEl>
                                          </p:spTgt>
                                        </p:tgtEl>
                                        <p:attrNameLst>
                                          <p:attrName>style.visibility</p:attrName>
                                        </p:attrNameLst>
                                      </p:cBhvr>
                                      <p:to>
                                        <p:strVal val="visible"/>
                                      </p:to>
                                    </p:set>
                                    <p:anim calcmode="lin" valueType="num">
                                      <p:cBhvr additive="base">
                                        <p:cTn id="27" dur="500" fill="hold"/>
                                        <p:tgtEl>
                                          <p:spTgt spid="28">
                                            <p:txEl>
                                              <p:pRg st="0" end="0"/>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28">
                                            <p:txEl>
                                              <p:pRg st="0" end="0"/>
                                            </p:txEl>
                                          </p:spTgt>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0-#ppt_w/2"/>
                                          </p:val>
                                        </p:tav>
                                        <p:tav tm="100000">
                                          <p:val>
                                            <p:strVal val="#ppt_x"/>
                                          </p:val>
                                        </p:tav>
                                      </p:tavLst>
                                    </p:anim>
                                    <p:anim calcmode="lin" valueType="num">
                                      <p:cBhvr additive="base">
                                        <p:cTn id="32" dur="500" fill="hold"/>
                                        <p:tgtEl>
                                          <p:spTgt spid="17"/>
                                        </p:tgtEl>
                                        <p:attrNameLst>
                                          <p:attrName>ppt_y</p:attrName>
                                        </p:attrNameLst>
                                      </p:cBhvr>
                                      <p:tavLst>
                                        <p:tav tm="0">
                                          <p:val>
                                            <p:strVal val="#ppt_y"/>
                                          </p:val>
                                        </p:tav>
                                        <p:tav tm="100000">
                                          <p:val>
                                            <p:strVal val="#ppt_y"/>
                                          </p:val>
                                        </p:tav>
                                      </p:tavLst>
                                    </p:anim>
                                  </p:childTnLst>
                                </p:cTn>
                              </p:par>
                            </p:childTnLst>
                          </p:cTn>
                        </p:par>
                        <p:par>
                          <p:cTn id="33" fill="hold">
                            <p:stCondLst>
                              <p:cond delay="1000"/>
                            </p:stCondLst>
                            <p:childTnLst>
                              <p:par>
                                <p:cTn id="34" presetID="2" presetClass="entr" presetSubtype="8" fill="hold" grpId="0" nodeType="afterEffect">
                                  <p:stCondLst>
                                    <p:cond delay="0"/>
                                  </p:stCondLst>
                                  <p:childTnLst>
                                    <p:set>
                                      <p:cBhvr>
                                        <p:cTn id="35" dur="1" fill="hold">
                                          <p:stCondLst>
                                            <p:cond delay="0"/>
                                          </p:stCondLst>
                                        </p:cTn>
                                        <p:tgtEl>
                                          <p:spTgt spid="32">
                                            <p:txEl>
                                              <p:pRg st="0" end="0"/>
                                            </p:txEl>
                                          </p:spTgt>
                                        </p:tgtEl>
                                        <p:attrNameLst>
                                          <p:attrName>style.visibility</p:attrName>
                                        </p:attrNameLst>
                                      </p:cBhvr>
                                      <p:to>
                                        <p:strVal val="visible"/>
                                      </p:to>
                                    </p:set>
                                    <p:anim calcmode="lin" valueType="num">
                                      <p:cBhvr additive="base">
                                        <p:cTn id="36" dur="500" fill="hold"/>
                                        <p:tgtEl>
                                          <p:spTgt spid="32">
                                            <p:txEl>
                                              <p:pRg st="0" end="0"/>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32">
                                            <p:txEl>
                                              <p:pRg st="0" end="0"/>
                                            </p:txEl>
                                          </p:spTgt>
                                        </p:tgtEl>
                                        <p:attrNameLst>
                                          <p:attrName>ppt_y</p:attrName>
                                        </p:attrNameLst>
                                      </p:cBhvr>
                                      <p:tavLst>
                                        <p:tav tm="0">
                                          <p:val>
                                            <p:strVal val="#ppt_y"/>
                                          </p:val>
                                        </p:tav>
                                        <p:tav tm="100000">
                                          <p:val>
                                            <p:strVal val="#ppt_y"/>
                                          </p:val>
                                        </p:tav>
                                      </p:tavLst>
                                    </p:anim>
                                  </p:childTnLst>
                                </p:cTn>
                              </p:par>
                            </p:childTnLst>
                          </p:cTn>
                        </p:par>
                        <p:par>
                          <p:cTn id="38" fill="hold">
                            <p:stCondLst>
                              <p:cond delay="1500"/>
                            </p:stCondLst>
                            <p:childTnLst>
                              <p:par>
                                <p:cTn id="39" presetID="2" presetClass="entr" presetSubtype="8"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cBhvr additive="base">
                                        <p:cTn id="41" dur="500" fill="hold"/>
                                        <p:tgtEl>
                                          <p:spTgt spid="27"/>
                                        </p:tgtEl>
                                        <p:attrNameLst>
                                          <p:attrName>ppt_x</p:attrName>
                                        </p:attrNameLst>
                                      </p:cBhvr>
                                      <p:tavLst>
                                        <p:tav tm="0">
                                          <p:val>
                                            <p:strVal val="0-#ppt_w/2"/>
                                          </p:val>
                                        </p:tav>
                                        <p:tav tm="100000">
                                          <p:val>
                                            <p:strVal val="#ppt_x"/>
                                          </p:val>
                                        </p:tav>
                                      </p:tavLst>
                                    </p:anim>
                                    <p:anim calcmode="lin" valueType="num">
                                      <p:cBhvr additive="base">
                                        <p:cTn id="42" dur="500" fill="hold"/>
                                        <p:tgtEl>
                                          <p:spTgt spid="27"/>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29">
                                            <p:txEl>
                                              <p:pRg st="0" end="0"/>
                                            </p:txEl>
                                          </p:spTgt>
                                        </p:tgtEl>
                                        <p:attrNameLst>
                                          <p:attrName>style.visibility</p:attrName>
                                        </p:attrNameLst>
                                      </p:cBhvr>
                                      <p:to>
                                        <p:strVal val="visible"/>
                                      </p:to>
                                    </p:set>
                                    <p:anim calcmode="lin" valueType="num">
                                      <p:cBhvr additive="base">
                                        <p:cTn id="45" dur="500" fill="hold"/>
                                        <p:tgtEl>
                                          <p:spTgt spid="29">
                                            <p:txEl>
                                              <p:pRg st="0" end="0"/>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29">
                                            <p:txEl>
                                              <p:pRg st="0" end="0"/>
                                            </p:txEl>
                                          </p:spTgt>
                                        </p:tgtEl>
                                        <p:attrNameLst>
                                          <p:attrName>ppt_y</p:attrName>
                                        </p:attrNameLst>
                                      </p:cBhvr>
                                      <p:tavLst>
                                        <p:tav tm="0">
                                          <p:val>
                                            <p:strVal val="#ppt_y"/>
                                          </p:val>
                                        </p:tav>
                                        <p:tav tm="100000">
                                          <p:val>
                                            <p:strVal val="#ppt_y"/>
                                          </p:val>
                                        </p:tav>
                                      </p:tavLst>
                                    </p:anim>
                                  </p:childTnLst>
                                </p:cTn>
                              </p:par>
                              <p:par>
                                <p:cTn id="47" presetID="2" presetClass="entr" presetSubtype="8" fill="hold" nodeType="with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500" fill="hold"/>
                                        <p:tgtEl>
                                          <p:spTgt spid="22"/>
                                        </p:tgtEl>
                                        <p:attrNameLst>
                                          <p:attrName>ppt_x</p:attrName>
                                        </p:attrNameLst>
                                      </p:cBhvr>
                                      <p:tavLst>
                                        <p:tav tm="0">
                                          <p:val>
                                            <p:strVal val="0-#ppt_w/2"/>
                                          </p:val>
                                        </p:tav>
                                        <p:tav tm="100000">
                                          <p:val>
                                            <p:strVal val="#ppt_x"/>
                                          </p:val>
                                        </p:tav>
                                      </p:tavLst>
                                    </p:anim>
                                    <p:anim calcmode="lin" valueType="num">
                                      <p:cBhvr additive="base">
                                        <p:cTn id="50" dur="500" fill="hold"/>
                                        <p:tgtEl>
                                          <p:spTgt spid="22"/>
                                        </p:tgtEl>
                                        <p:attrNameLst>
                                          <p:attrName>ppt_y</p:attrName>
                                        </p:attrNameLst>
                                      </p:cBhvr>
                                      <p:tavLst>
                                        <p:tav tm="0">
                                          <p:val>
                                            <p:strVal val="#ppt_y"/>
                                          </p:val>
                                        </p:tav>
                                        <p:tav tm="100000">
                                          <p:val>
                                            <p:strVal val="#ppt_y"/>
                                          </p:val>
                                        </p:tav>
                                      </p:tavLst>
                                    </p:anim>
                                  </p:childTnLst>
                                </p:cTn>
                              </p:par>
                            </p:childTnLst>
                          </p:cTn>
                        </p:par>
                        <p:par>
                          <p:cTn id="51" fill="hold">
                            <p:stCondLst>
                              <p:cond delay="2000"/>
                            </p:stCondLst>
                            <p:childTnLst>
                              <p:par>
                                <p:cTn id="52" presetID="2" presetClass="entr" presetSubtype="8" fill="hold" grpId="0" nodeType="afterEffect">
                                  <p:stCondLst>
                                    <p:cond delay="0"/>
                                  </p:stCondLst>
                                  <p:childTnLst>
                                    <p:set>
                                      <p:cBhvr>
                                        <p:cTn id="53" dur="1" fill="hold">
                                          <p:stCondLst>
                                            <p:cond delay="0"/>
                                          </p:stCondLst>
                                        </p:cTn>
                                        <p:tgtEl>
                                          <p:spTgt spid="33">
                                            <p:txEl>
                                              <p:pRg st="0" end="0"/>
                                            </p:txEl>
                                          </p:spTgt>
                                        </p:tgtEl>
                                        <p:attrNameLst>
                                          <p:attrName>style.visibility</p:attrName>
                                        </p:attrNameLst>
                                      </p:cBhvr>
                                      <p:to>
                                        <p:strVal val="visible"/>
                                      </p:to>
                                    </p:set>
                                    <p:anim calcmode="lin" valueType="num">
                                      <p:cBhvr additive="base">
                                        <p:cTn id="54" dur="500" fill="hold"/>
                                        <p:tgtEl>
                                          <p:spTgt spid="33">
                                            <p:txEl>
                                              <p:pRg st="0" end="0"/>
                                            </p:txEl>
                                          </p:spTgt>
                                        </p:tgtEl>
                                        <p:attrNameLst>
                                          <p:attrName>ppt_x</p:attrName>
                                        </p:attrNameLst>
                                      </p:cBhvr>
                                      <p:tavLst>
                                        <p:tav tm="0">
                                          <p:val>
                                            <p:strVal val="0-#ppt_w/2"/>
                                          </p:val>
                                        </p:tav>
                                        <p:tav tm="100000">
                                          <p:val>
                                            <p:strVal val="#ppt_x"/>
                                          </p:val>
                                        </p:tav>
                                      </p:tavLst>
                                    </p:anim>
                                    <p:anim calcmode="lin" valueType="num">
                                      <p:cBhvr additive="base">
                                        <p:cTn id="55" dur="500" fill="hold"/>
                                        <p:tgtEl>
                                          <p:spTgt spid="33">
                                            <p:txEl>
                                              <p:pRg st="0" end="0"/>
                                            </p:txEl>
                                          </p:spTgt>
                                        </p:tgtEl>
                                        <p:attrNameLst>
                                          <p:attrName>ppt_y</p:attrName>
                                        </p:attrNameLst>
                                      </p:cBhvr>
                                      <p:tavLst>
                                        <p:tav tm="0">
                                          <p:val>
                                            <p:strVal val="#ppt_y"/>
                                          </p:val>
                                        </p:tav>
                                        <p:tav tm="100000">
                                          <p:val>
                                            <p:strVal val="#ppt_y"/>
                                          </p:val>
                                        </p:tav>
                                      </p:tavLst>
                                    </p:anim>
                                  </p:childTnLst>
                                </p:cTn>
                              </p:par>
                            </p:childTnLst>
                          </p:cTn>
                        </p:par>
                        <p:par>
                          <p:cTn id="56" fill="hold">
                            <p:stCondLst>
                              <p:cond delay="2500"/>
                            </p:stCondLst>
                            <p:childTnLst>
                              <p:par>
                                <p:cTn id="57" presetID="2" presetClass="entr" presetSubtype="2"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 calcmode="lin" valueType="num">
                                      <p:cBhvr additive="base">
                                        <p:cTn id="59" dur="500" fill="hold"/>
                                        <p:tgtEl>
                                          <p:spTgt spid="25"/>
                                        </p:tgtEl>
                                        <p:attrNameLst>
                                          <p:attrName>ppt_x</p:attrName>
                                        </p:attrNameLst>
                                      </p:cBhvr>
                                      <p:tavLst>
                                        <p:tav tm="0">
                                          <p:val>
                                            <p:strVal val="1+#ppt_w/2"/>
                                          </p:val>
                                        </p:tav>
                                        <p:tav tm="100000">
                                          <p:val>
                                            <p:strVal val="#ppt_x"/>
                                          </p:val>
                                        </p:tav>
                                      </p:tavLst>
                                    </p:anim>
                                    <p:anim calcmode="lin" valueType="num">
                                      <p:cBhvr additive="base">
                                        <p:cTn id="60" dur="500" fill="hold"/>
                                        <p:tgtEl>
                                          <p:spTgt spid="25"/>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30">
                                            <p:txEl>
                                              <p:pRg st="0" end="0"/>
                                            </p:txEl>
                                          </p:spTgt>
                                        </p:tgtEl>
                                        <p:attrNameLst>
                                          <p:attrName>style.visibility</p:attrName>
                                        </p:attrNameLst>
                                      </p:cBhvr>
                                      <p:to>
                                        <p:strVal val="visible"/>
                                      </p:to>
                                    </p:set>
                                    <p:anim calcmode="lin" valueType="num">
                                      <p:cBhvr additive="base">
                                        <p:cTn id="63" dur="500" fill="hold"/>
                                        <p:tgtEl>
                                          <p:spTgt spid="30">
                                            <p:txEl>
                                              <p:pRg st="0" end="0"/>
                                            </p:txEl>
                                          </p:spTgt>
                                        </p:tgtEl>
                                        <p:attrNameLst>
                                          <p:attrName>ppt_x</p:attrName>
                                        </p:attrNameLst>
                                      </p:cBhvr>
                                      <p:tavLst>
                                        <p:tav tm="0">
                                          <p:val>
                                            <p:strVal val="1+#ppt_w/2"/>
                                          </p:val>
                                        </p:tav>
                                        <p:tav tm="100000">
                                          <p:val>
                                            <p:strVal val="#ppt_x"/>
                                          </p:val>
                                        </p:tav>
                                      </p:tavLst>
                                    </p:anim>
                                    <p:anim calcmode="lin" valueType="num">
                                      <p:cBhvr additive="base">
                                        <p:cTn id="64" dur="500" fill="hold"/>
                                        <p:tgtEl>
                                          <p:spTgt spid="30">
                                            <p:txEl>
                                              <p:pRg st="0" end="0"/>
                                            </p:txEl>
                                          </p:spTgt>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0"/>
                                  </p:stCondLst>
                                  <p:childTnLst>
                                    <p:set>
                                      <p:cBhvr>
                                        <p:cTn id="66" dur="1" fill="hold">
                                          <p:stCondLst>
                                            <p:cond delay="0"/>
                                          </p:stCondLst>
                                        </p:cTn>
                                        <p:tgtEl>
                                          <p:spTgt spid="26"/>
                                        </p:tgtEl>
                                        <p:attrNameLst>
                                          <p:attrName>style.visibility</p:attrName>
                                        </p:attrNameLst>
                                      </p:cBhvr>
                                      <p:to>
                                        <p:strVal val="visible"/>
                                      </p:to>
                                    </p:set>
                                    <p:anim calcmode="lin" valueType="num">
                                      <p:cBhvr additive="base">
                                        <p:cTn id="67" dur="500" fill="hold"/>
                                        <p:tgtEl>
                                          <p:spTgt spid="26"/>
                                        </p:tgtEl>
                                        <p:attrNameLst>
                                          <p:attrName>ppt_x</p:attrName>
                                        </p:attrNameLst>
                                      </p:cBhvr>
                                      <p:tavLst>
                                        <p:tav tm="0">
                                          <p:val>
                                            <p:strVal val="1+#ppt_w/2"/>
                                          </p:val>
                                        </p:tav>
                                        <p:tav tm="100000">
                                          <p:val>
                                            <p:strVal val="#ppt_x"/>
                                          </p:val>
                                        </p:tav>
                                      </p:tavLst>
                                    </p:anim>
                                    <p:anim calcmode="lin" valueType="num">
                                      <p:cBhvr additive="base">
                                        <p:cTn id="68" dur="500" fill="hold"/>
                                        <p:tgtEl>
                                          <p:spTgt spid="26"/>
                                        </p:tgtEl>
                                        <p:attrNameLst>
                                          <p:attrName>ppt_y</p:attrName>
                                        </p:attrNameLst>
                                      </p:cBhvr>
                                      <p:tavLst>
                                        <p:tav tm="0">
                                          <p:val>
                                            <p:strVal val="#ppt_y"/>
                                          </p:val>
                                        </p:tav>
                                        <p:tav tm="100000">
                                          <p:val>
                                            <p:strVal val="#ppt_y"/>
                                          </p:val>
                                        </p:tav>
                                      </p:tavLst>
                                    </p:anim>
                                  </p:childTnLst>
                                </p:cTn>
                              </p:par>
                            </p:childTnLst>
                          </p:cTn>
                        </p:par>
                        <p:par>
                          <p:cTn id="69" fill="hold">
                            <p:stCondLst>
                              <p:cond delay="3000"/>
                            </p:stCondLst>
                            <p:childTnLst>
                              <p:par>
                                <p:cTn id="70" presetID="2" presetClass="entr" presetSubtype="2" fill="hold" grpId="0" nodeType="afterEffect">
                                  <p:stCondLst>
                                    <p:cond delay="0"/>
                                  </p:stCondLst>
                                  <p:childTnLst>
                                    <p:set>
                                      <p:cBhvr>
                                        <p:cTn id="71" dur="1" fill="hold">
                                          <p:stCondLst>
                                            <p:cond delay="0"/>
                                          </p:stCondLst>
                                        </p:cTn>
                                        <p:tgtEl>
                                          <p:spTgt spid="34">
                                            <p:txEl>
                                              <p:pRg st="0" end="0"/>
                                            </p:txEl>
                                          </p:spTgt>
                                        </p:tgtEl>
                                        <p:attrNameLst>
                                          <p:attrName>style.visibility</p:attrName>
                                        </p:attrNameLst>
                                      </p:cBhvr>
                                      <p:to>
                                        <p:strVal val="visible"/>
                                      </p:to>
                                    </p:set>
                                    <p:anim calcmode="lin" valueType="num">
                                      <p:cBhvr additive="base">
                                        <p:cTn id="72" dur="500" fill="hold"/>
                                        <p:tgtEl>
                                          <p:spTgt spid="34">
                                            <p:txEl>
                                              <p:pRg st="0" end="0"/>
                                            </p:txEl>
                                          </p:spTgt>
                                        </p:tgtEl>
                                        <p:attrNameLst>
                                          <p:attrName>ppt_x</p:attrName>
                                        </p:attrNameLst>
                                      </p:cBhvr>
                                      <p:tavLst>
                                        <p:tav tm="0">
                                          <p:val>
                                            <p:strVal val="1+#ppt_w/2"/>
                                          </p:val>
                                        </p:tav>
                                        <p:tav tm="100000">
                                          <p:val>
                                            <p:strVal val="#ppt_x"/>
                                          </p:val>
                                        </p:tav>
                                      </p:tavLst>
                                    </p:anim>
                                    <p:anim calcmode="lin" valueType="num">
                                      <p:cBhvr additive="base">
                                        <p:cTn id="73" dur="500" fill="hold"/>
                                        <p:tgtEl>
                                          <p:spTgt spid="34">
                                            <p:txEl>
                                              <p:pRg st="0" end="0"/>
                                            </p:txEl>
                                          </p:spTgt>
                                        </p:tgtEl>
                                        <p:attrNameLst>
                                          <p:attrName>ppt_y</p:attrName>
                                        </p:attrNameLst>
                                      </p:cBhvr>
                                      <p:tavLst>
                                        <p:tav tm="0">
                                          <p:val>
                                            <p:strVal val="#ppt_y"/>
                                          </p:val>
                                        </p:tav>
                                        <p:tav tm="100000">
                                          <p:val>
                                            <p:strVal val="#ppt_y"/>
                                          </p:val>
                                        </p:tav>
                                      </p:tavLst>
                                    </p:anim>
                                  </p:childTnLst>
                                </p:cTn>
                              </p:par>
                            </p:childTnLst>
                          </p:cTn>
                        </p:par>
                        <p:par>
                          <p:cTn id="74" fill="hold">
                            <p:stCondLst>
                              <p:cond delay="3500"/>
                            </p:stCondLst>
                            <p:childTnLst>
                              <p:par>
                                <p:cTn id="75" presetID="2" presetClass="entr" presetSubtype="2" fill="hold" grpId="0" nodeType="afterEffect">
                                  <p:stCondLst>
                                    <p:cond delay="0"/>
                                  </p:stCondLst>
                                  <p:childTnLst>
                                    <p:set>
                                      <p:cBhvr>
                                        <p:cTn id="76" dur="1" fill="hold">
                                          <p:stCondLst>
                                            <p:cond delay="0"/>
                                          </p:stCondLst>
                                        </p:cTn>
                                        <p:tgtEl>
                                          <p:spTgt spid="23"/>
                                        </p:tgtEl>
                                        <p:attrNameLst>
                                          <p:attrName>style.visibility</p:attrName>
                                        </p:attrNameLst>
                                      </p:cBhvr>
                                      <p:to>
                                        <p:strVal val="visible"/>
                                      </p:to>
                                    </p:set>
                                    <p:anim calcmode="lin" valueType="num">
                                      <p:cBhvr additive="base">
                                        <p:cTn id="77" dur="500" fill="hold"/>
                                        <p:tgtEl>
                                          <p:spTgt spid="23"/>
                                        </p:tgtEl>
                                        <p:attrNameLst>
                                          <p:attrName>ppt_x</p:attrName>
                                        </p:attrNameLst>
                                      </p:cBhvr>
                                      <p:tavLst>
                                        <p:tav tm="0">
                                          <p:val>
                                            <p:strVal val="1+#ppt_w/2"/>
                                          </p:val>
                                        </p:tav>
                                        <p:tav tm="100000">
                                          <p:val>
                                            <p:strVal val="#ppt_x"/>
                                          </p:val>
                                        </p:tav>
                                      </p:tavLst>
                                    </p:anim>
                                    <p:anim calcmode="lin" valueType="num">
                                      <p:cBhvr additive="base">
                                        <p:cTn id="78" dur="500" fill="hold"/>
                                        <p:tgtEl>
                                          <p:spTgt spid="23"/>
                                        </p:tgtEl>
                                        <p:attrNameLst>
                                          <p:attrName>ppt_y</p:attrName>
                                        </p:attrNameLst>
                                      </p:cBhvr>
                                      <p:tavLst>
                                        <p:tav tm="0">
                                          <p:val>
                                            <p:strVal val="#ppt_y"/>
                                          </p:val>
                                        </p:tav>
                                        <p:tav tm="100000">
                                          <p:val>
                                            <p:strVal val="#ppt_y"/>
                                          </p:val>
                                        </p:tav>
                                      </p:tavLst>
                                    </p:anim>
                                  </p:childTnLst>
                                </p:cTn>
                              </p:par>
                              <p:par>
                                <p:cTn id="79" presetID="2" presetClass="entr" presetSubtype="2" fill="hold" grpId="0" nodeType="withEffect">
                                  <p:stCondLst>
                                    <p:cond delay="0"/>
                                  </p:stCondLst>
                                  <p:childTnLst>
                                    <p:set>
                                      <p:cBhvr>
                                        <p:cTn id="80" dur="1" fill="hold">
                                          <p:stCondLst>
                                            <p:cond delay="0"/>
                                          </p:stCondLst>
                                        </p:cTn>
                                        <p:tgtEl>
                                          <p:spTgt spid="31">
                                            <p:txEl>
                                              <p:pRg st="0" end="0"/>
                                            </p:txEl>
                                          </p:spTgt>
                                        </p:tgtEl>
                                        <p:attrNameLst>
                                          <p:attrName>style.visibility</p:attrName>
                                        </p:attrNameLst>
                                      </p:cBhvr>
                                      <p:to>
                                        <p:strVal val="visible"/>
                                      </p:to>
                                    </p:set>
                                    <p:anim calcmode="lin" valueType="num">
                                      <p:cBhvr additive="base">
                                        <p:cTn id="81" dur="500" fill="hold"/>
                                        <p:tgtEl>
                                          <p:spTgt spid="31">
                                            <p:txEl>
                                              <p:pRg st="0" end="0"/>
                                            </p:txEl>
                                          </p:spTgt>
                                        </p:tgtEl>
                                        <p:attrNameLst>
                                          <p:attrName>ppt_x</p:attrName>
                                        </p:attrNameLst>
                                      </p:cBhvr>
                                      <p:tavLst>
                                        <p:tav tm="0">
                                          <p:val>
                                            <p:strVal val="1+#ppt_w/2"/>
                                          </p:val>
                                        </p:tav>
                                        <p:tav tm="100000">
                                          <p:val>
                                            <p:strVal val="#ppt_x"/>
                                          </p:val>
                                        </p:tav>
                                      </p:tavLst>
                                    </p:anim>
                                    <p:anim calcmode="lin" valueType="num">
                                      <p:cBhvr additive="base">
                                        <p:cTn id="82" dur="500" fill="hold"/>
                                        <p:tgtEl>
                                          <p:spTgt spid="31">
                                            <p:txEl>
                                              <p:pRg st="0" end="0"/>
                                            </p:txEl>
                                          </p:spTgt>
                                        </p:tgtEl>
                                        <p:attrNameLst>
                                          <p:attrName>ppt_y</p:attrName>
                                        </p:attrNameLst>
                                      </p:cBhvr>
                                      <p:tavLst>
                                        <p:tav tm="0">
                                          <p:val>
                                            <p:strVal val="#ppt_y"/>
                                          </p:val>
                                        </p:tav>
                                        <p:tav tm="100000">
                                          <p:val>
                                            <p:strVal val="#ppt_y"/>
                                          </p:val>
                                        </p:tav>
                                      </p:tavLst>
                                    </p:anim>
                                  </p:childTnLst>
                                </p:cTn>
                              </p:par>
                              <p:par>
                                <p:cTn id="83" presetID="2" presetClass="entr" presetSubtype="2" fill="hold" nodeType="withEffect">
                                  <p:stCondLst>
                                    <p:cond delay="0"/>
                                  </p:stCondLst>
                                  <p:childTnLst>
                                    <p:set>
                                      <p:cBhvr>
                                        <p:cTn id="84" dur="1" fill="hold">
                                          <p:stCondLst>
                                            <p:cond delay="0"/>
                                          </p:stCondLst>
                                        </p:cTn>
                                        <p:tgtEl>
                                          <p:spTgt spid="24"/>
                                        </p:tgtEl>
                                        <p:attrNameLst>
                                          <p:attrName>style.visibility</p:attrName>
                                        </p:attrNameLst>
                                      </p:cBhvr>
                                      <p:to>
                                        <p:strVal val="visible"/>
                                      </p:to>
                                    </p:set>
                                    <p:anim calcmode="lin" valueType="num">
                                      <p:cBhvr additive="base">
                                        <p:cTn id="85" dur="500" fill="hold"/>
                                        <p:tgtEl>
                                          <p:spTgt spid="24"/>
                                        </p:tgtEl>
                                        <p:attrNameLst>
                                          <p:attrName>ppt_x</p:attrName>
                                        </p:attrNameLst>
                                      </p:cBhvr>
                                      <p:tavLst>
                                        <p:tav tm="0">
                                          <p:val>
                                            <p:strVal val="1+#ppt_w/2"/>
                                          </p:val>
                                        </p:tav>
                                        <p:tav tm="100000">
                                          <p:val>
                                            <p:strVal val="#ppt_x"/>
                                          </p:val>
                                        </p:tav>
                                      </p:tavLst>
                                    </p:anim>
                                    <p:anim calcmode="lin" valueType="num">
                                      <p:cBhvr additive="base">
                                        <p:cTn id="86" dur="500" fill="hold"/>
                                        <p:tgtEl>
                                          <p:spTgt spid="24"/>
                                        </p:tgtEl>
                                        <p:attrNameLst>
                                          <p:attrName>ppt_y</p:attrName>
                                        </p:attrNameLst>
                                      </p:cBhvr>
                                      <p:tavLst>
                                        <p:tav tm="0">
                                          <p:val>
                                            <p:strVal val="#ppt_y"/>
                                          </p:val>
                                        </p:tav>
                                        <p:tav tm="100000">
                                          <p:val>
                                            <p:strVal val="#ppt_y"/>
                                          </p:val>
                                        </p:tav>
                                      </p:tavLst>
                                    </p:anim>
                                  </p:childTnLst>
                                </p:cTn>
                              </p:par>
                            </p:childTnLst>
                          </p:cTn>
                        </p:par>
                        <p:par>
                          <p:cTn id="87" fill="hold">
                            <p:stCondLst>
                              <p:cond delay="4000"/>
                            </p:stCondLst>
                            <p:childTnLst>
                              <p:par>
                                <p:cTn id="88" presetID="2" presetClass="entr" presetSubtype="2" fill="hold" grpId="0" nodeType="afterEffect">
                                  <p:stCondLst>
                                    <p:cond delay="0"/>
                                  </p:stCondLst>
                                  <p:childTnLst>
                                    <p:set>
                                      <p:cBhvr>
                                        <p:cTn id="89" dur="1" fill="hold">
                                          <p:stCondLst>
                                            <p:cond delay="0"/>
                                          </p:stCondLst>
                                        </p:cTn>
                                        <p:tgtEl>
                                          <p:spTgt spid="35">
                                            <p:txEl>
                                              <p:pRg st="0" end="0"/>
                                            </p:txEl>
                                          </p:spTgt>
                                        </p:tgtEl>
                                        <p:attrNameLst>
                                          <p:attrName>style.visibility</p:attrName>
                                        </p:attrNameLst>
                                      </p:cBhvr>
                                      <p:to>
                                        <p:strVal val="visible"/>
                                      </p:to>
                                    </p:set>
                                    <p:anim calcmode="lin" valueType="num">
                                      <p:cBhvr additive="base">
                                        <p:cTn id="90" dur="500" fill="hold"/>
                                        <p:tgtEl>
                                          <p:spTgt spid="35">
                                            <p:txEl>
                                              <p:pRg st="0" end="0"/>
                                            </p:txEl>
                                          </p:spTgt>
                                        </p:tgtEl>
                                        <p:attrNameLst>
                                          <p:attrName>ppt_x</p:attrName>
                                        </p:attrNameLst>
                                      </p:cBhvr>
                                      <p:tavLst>
                                        <p:tav tm="0">
                                          <p:val>
                                            <p:strVal val="1+#ppt_w/2"/>
                                          </p:val>
                                        </p:tav>
                                        <p:tav tm="100000">
                                          <p:val>
                                            <p:strVal val="#ppt_x"/>
                                          </p:val>
                                        </p:tav>
                                      </p:tavLst>
                                    </p:anim>
                                    <p:anim calcmode="lin" valueType="num">
                                      <p:cBhvr additive="base">
                                        <p:cTn id="91" dur="500" fill="hold"/>
                                        <p:tgtEl>
                                          <p:spTgt spid="35">
                                            <p:txEl>
                                              <p:pRg st="0" end="0"/>
                                            </p:txEl>
                                          </p:spTgt>
                                        </p:tgtEl>
                                        <p:attrNameLst>
                                          <p:attrName>ppt_y</p:attrName>
                                        </p:attrNameLst>
                                      </p:cBhvr>
                                      <p:tavLst>
                                        <p:tav tm="0">
                                          <p:val>
                                            <p:strVal val="#ppt_y"/>
                                          </p:val>
                                        </p:tav>
                                        <p:tav tm="100000">
                                          <p:val>
                                            <p:strVal val="#ppt_y"/>
                                          </p:val>
                                        </p:tav>
                                      </p:tavLst>
                                    </p:anim>
                                  </p:childTnLst>
                                </p:cTn>
                              </p:par>
                            </p:childTnLst>
                          </p:cTn>
                        </p:par>
                        <p:par>
                          <p:cTn id="92" fill="hold">
                            <p:stCondLst>
                              <p:cond delay="4500"/>
                            </p:stCondLst>
                            <p:childTnLst>
                              <p:par>
                                <p:cTn id="93" presetID="10" presetClass="entr" presetSubtype="0" fill="hold" grpId="0" nodeType="afterEffect">
                                  <p:stCondLst>
                                    <p:cond delay="0"/>
                                  </p:stCondLst>
                                  <p:childTnLst>
                                    <p:set>
                                      <p:cBhvr>
                                        <p:cTn id="94" dur="1" fill="hold">
                                          <p:stCondLst>
                                            <p:cond delay="0"/>
                                          </p:stCondLst>
                                        </p:cTn>
                                        <p:tgtEl>
                                          <p:spTgt spid="36">
                                            <p:txEl>
                                              <p:pRg st="0" end="0"/>
                                            </p:txEl>
                                          </p:spTgt>
                                        </p:tgtEl>
                                        <p:attrNameLst>
                                          <p:attrName>style.visibility</p:attrName>
                                        </p:attrNameLst>
                                      </p:cBhvr>
                                      <p:to>
                                        <p:strVal val="visible"/>
                                      </p:to>
                                    </p:set>
                                    <p:animEffect transition="in" filter="fade">
                                      <p:cBhvr>
                                        <p:cTn id="95" dur="500"/>
                                        <p:tgtEl>
                                          <p:spTgt spid="36">
                                            <p:txEl>
                                              <p:pRg st="0" end="0"/>
                                            </p:txEl>
                                          </p:spTgt>
                                        </p:tgtEl>
                                      </p:cBhvr>
                                    </p:animEffect>
                                  </p:childTnLst>
                                </p:cTn>
                              </p:par>
                            </p:childTnLst>
                          </p:cTn>
                        </p:par>
                        <p:par>
                          <p:cTn id="96" fill="hold">
                            <p:stCondLst>
                              <p:cond delay="5000"/>
                            </p:stCondLst>
                            <p:childTnLst>
                              <p:par>
                                <p:cTn id="97" presetID="10" presetClass="entr" presetSubtype="0" fill="hold" grpId="0" nodeType="afterEffect">
                                  <p:stCondLst>
                                    <p:cond delay="0"/>
                                  </p:stCondLst>
                                  <p:childTnLst>
                                    <p:set>
                                      <p:cBhvr>
                                        <p:cTn id="98" dur="1" fill="hold">
                                          <p:stCondLst>
                                            <p:cond delay="0"/>
                                          </p:stCondLst>
                                        </p:cTn>
                                        <p:tgtEl>
                                          <p:spTgt spid="37">
                                            <p:txEl>
                                              <p:pRg st="0" end="0"/>
                                            </p:txEl>
                                          </p:spTgt>
                                        </p:tgtEl>
                                        <p:attrNameLst>
                                          <p:attrName>style.visibility</p:attrName>
                                        </p:attrNameLst>
                                      </p:cBhvr>
                                      <p:to>
                                        <p:strVal val="visible"/>
                                      </p:to>
                                    </p:set>
                                    <p:animEffect transition="in" filter="fade">
                                      <p:cBhvr>
                                        <p:cTn id="99" dur="500"/>
                                        <p:tgtEl>
                                          <p:spTgt spid="3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4" grpId="0" animBg="1"/>
      <p:bldP spid="23" grpId="0" animBg="1"/>
      <p:bldP spid="25" grpId="0" animBg="1"/>
      <p:bldP spid="27" grpId="0" animBg="1"/>
      <p:bldP spid="28" grpId="0" build="p">
        <p:tmplLst>
          <p:tmpl lvl="1">
            <p:tnLst>
              <p:par>
                <p:cTn presetID="2" presetClass="entr" presetSubtype="8" fill="hold" nodeType="with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0-#ppt_w/2"/>
                          </p:val>
                        </p:tav>
                        <p:tav tm="100000">
                          <p:val>
                            <p:strVal val="#ppt_x"/>
                          </p:val>
                        </p:tav>
                      </p:tavLst>
                    </p:anim>
                    <p:anim calcmode="lin" valueType="num">
                      <p:cBhvr additive="base">
                        <p:cTn dur="500" fill="hold"/>
                        <p:tgtEl>
                          <p:spTgt spid="28"/>
                        </p:tgtEl>
                        <p:attrNameLst>
                          <p:attrName>ppt_y</p:attrName>
                        </p:attrNameLst>
                      </p:cBhvr>
                      <p:tavLst>
                        <p:tav tm="0">
                          <p:val>
                            <p:strVal val="#ppt_y"/>
                          </p:val>
                        </p:tav>
                        <p:tav tm="100000">
                          <p:val>
                            <p:strVal val="#ppt_y"/>
                          </p:val>
                        </p:tav>
                      </p:tavLst>
                    </p:anim>
                  </p:childTnLst>
                </p:cTn>
              </p:par>
            </p:tnLst>
          </p:tmpl>
        </p:tmplLst>
      </p:bldP>
      <p:bldP spid="29" grpId="0" build="p">
        <p:tmplLst>
          <p:tmpl lvl="1">
            <p:tnLst>
              <p:par>
                <p:cTn presetID="2" presetClass="entr" presetSubtype="8" fill="hold" nodeType="with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0-#ppt_w/2"/>
                          </p:val>
                        </p:tav>
                        <p:tav tm="100000">
                          <p:val>
                            <p:strVal val="#ppt_x"/>
                          </p:val>
                        </p:tav>
                      </p:tavLst>
                    </p:anim>
                    <p:anim calcmode="lin" valueType="num">
                      <p:cBhvr additive="base">
                        <p:cTn dur="500" fill="hold"/>
                        <p:tgtEl>
                          <p:spTgt spid="29"/>
                        </p:tgtEl>
                        <p:attrNameLst>
                          <p:attrName>ppt_y</p:attrName>
                        </p:attrNameLst>
                      </p:cBhvr>
                      <p:tavLst>
                        <p:tav tm="0">
                          <p:val>
                            <p:strVal val="#ppt_y"/>
                          </p:val>
                        </p:tav>
                        <p:tav tm="100000">
                          <p:val>
                            <p:strVal val="#ppt_y"/>
                          </p:val>
                        </p:tav>
                      </p:tavLst>
                    </p:anim>
                  </p:childTnLst>
                </p:cTn>
              </p:par>
            </p:tnLst>
          </p:tmpl>
        </p:tmplLst>
      </p:bldP>
      <p:bldP spid="30" grpId="0" build="p">
        <p:tmplLst>
          <p:tmpl lvl="1">
            <p:tnLst>
              <p:par>
                <p:cTn presetID="2" presetClass="entr" presetSubtype="2"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ppt_y"/>
                          </p:val>
                        </p:tav>
                        <p:tav tm="100000">
                          <p:val>
                            <p:strVal val="#ppt_y"/>
                          </p:val>
                        </p:tav>
                      </p:tavLst>
                    </p:anim>
                  </p:childTnLst>
                </p:cTn>
              </p:par>
            </p:tnLst>
          </p:tmpl>
        </p:tmplLst>
      </p:bldP>
      <p:bldP spid="31" grpId="0" build="p">
        <p:tmplLst>
          <p:tmpl lvl="1">
            <p:tnLst>
              <p:par>
                <p:cTn presetID="2" presetClass="entr" presetSubtype="2" fill="hold" nodeType="withEffect">
                  <p:stCondLst>
                    <p:cond delay="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1+#ppt_w/2"/>
                          </p:val>
                        </p:tav>
                        <p:tav tm="100000">
                          <p:val>
                            <p:strVal val="#ppt_x"/>
                          </p:val>
                        </p:tav>
                      </p:tavLst>
                    </p:anim>
                    <p:anim calcmode="lin" valueType="num">
                      <p:cBhvr additive="base">
                        <p:cTn dur="500" fill="hold"/>
                        <p:tgtEl>
                          <p:spTgt spid="31"/>
                        </p:tgtEl>
                        <p:attrNameLst>
                          <p:attrName>ppt_y</p:attrName>
                        </p:attrNameLst>
                      </p:cBhvr>
                      <p:tavLst>
                        <p:tav tm="0">
                          <p:val>
                            <p:strVal val="#ppt_y"/>
                          </p:val>
                        </p:tav>
                        <p:tav tm="100000">
                          <p:val>
                            <p:strVal val="#ppt_y"/>
                          </p:val>
                        </p:tav>
                      </p:tavLst>
                    </p:anim>
                  </p:childTnLst>
                </p:cTn>
              </p:par>
            </p:tnLst>
          </p:tmpl>
        </p:tmplLst>
      </p:bldP>
      <p:bldP spid="32" grpId="0" build="p">
        <p:tmplLst>
          <p:tmpl lvl="1">
            <p:tnLst>
              <p:par>
                <p:cTn presetID="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0-#ppt_w/2"/>
                          </p:val>
                        </p:tav>
                        <p:tav tm="100000">
                          <p:val>
                            <p:strVal val="#ppt_x"/>
                          </p:val>
                        </p:tav>
                      </p:tavLst>
                    </p:anim>
                    <p:anim calcmode="lin" valueType="num">
                      <p:cBhvr additive="base">
                        <p:cTn dur="500" fill="hold"/>
                        <p:tgtEl>
                          <p:spTgt spid="32"/>
                        </p:tgtEl>
                        <p:attrNameLst>
                          <p:attrName>ppt_y</p:attrName>
                        </p:attrNameLst>
                      </p:cBhvr>
                      <p:tavLst>
                        <p:tav tm="0">
                          <p:val>
                            <p:strVal val="#ppt_y"/>
                          </p:val>
                        </p:tav>
                        <p:tav tm="100000">
                          <p:val>
                            <p:strVal val="#ppt_y"/>
                          </p:val>
                        </p:tav>
                      </p:tavLst>
                    </p:anim>
                  </p:childTnLst>
                </p:cTn>
              </p:par>
            </p:tnLst>
          </p:tmpl>
        </p:tmplLst>
      </p:bldP>
      <p:bldP spid="33" grpId="0" build="p">
        <p:tmplLst>
          <p:tmpl lvl="1">
            <p:tnLst>
              <p:par>
                <p:cTn presetID="2" presetClass="entr" presetSubtype="8"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0-#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4" grpId="0" build="p">
        <p:tmplLst>
          <p:tmpl lvl="1">
            <p:tnLst>
              <p:par>
                <p:cTn presetID="2" presetClass="entr" presetSubtype="2"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1+#ppt_w/2"/>
                          </p:val>
                        </p:tav>
                        <p:tav tm="100000">
                          <p:val>
                            <p:strVal val="#ppt_x"/>
                          </p:val>
                        </p:tav>
                      </p:tavLst>
                    </p:anim>
                    <p:anim calcmode="lin" valueType="num">
                      <p:cBhvr additive="base">
                        <p:cTn dur="500" fill="hold"/>
                        <p:tgtEl>
                          <p:spTgt spid="34"/>
                        </p:tgtEl>
                        <p:attrNameLst>
                          <p:attrName>ppt_y</p:attrName>
                        </p:attrNameLst>
                      </p:cBhvr>
                      <p:tavLst>
                        <p:tav tm="0">
                          <p:val>
                            <p:strVal val="#ppt_y"/>
                          </p:val>
                        </p:tav>
                        <p:tav tm="100000">
                          <p:val>
                            <p:strVal val="#ppt_y"/>
                          </p:val>
                        </p:tav>
                      </p:tavLst>
                    </p:anim>
                  </p:childTnLst>
                </p:cTn>
              </p:par>
            </p:tnLst>
          </p:tmpl>
        </p:tmplLst>
      </p:bldP>
      <p:bldP spid="35" grpId="0" build="p">
        <p:tmplLst>
          <p:tmpl lvl="1">
            <p:tnLst>
              <p:par>
                <p:cTn presetID="2" presetClass="entr" presetSubtype="2"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1+#ppt_w/2"/>
                          </p:val>
                        </p:tav>
                        <p:tav tm="100000">
                          <p:val>
                            <p:strVal val="#ppt_x"/>
                          </p:val>
                        </p:tav>
                      </p:tavLst>
                    </p:anim>
                    <p:anim calcmode="lin" valueType="num">
                      <p:cBhvr additive="base">
                        <p:cTn dur="500" fill="hold"/>
                        <p:tgtEl>
                          <p:spTgt spid="35"/>
                        </p:tgtEl>
                        <p:attrNameLst>
                          <p:attrName>ppt_y</p:attrName>
                        </p:attrNameLst>
                      </p:cBhvr>
                      <p:tavLst>
                        <p:tav tm="0">
                          <p:val>
                            <p:strVal val="#ppt_y"/>
                          </p:val>
                        </p:tav>
                        <p:tav tm="100000">
                          <p:val>
                            <p:strVal val="#ppt_y"/>
                          </p:val>
                        </p:tav>
                      </p:tavLst>
                    </p:anim>
                  </p:childTnLst>
                </p:cTn>
              </p:par>
            </p:tnLst>
          </p:tmpl>
        </p:tmplLst>
      </p:bldP>
      <p:bldP spid="36" grpId="0" build="p">
        <p:tmplLst>
          <p:tmpl lvl="1">
            <p:tnLst>
              <p:par>
                <p:cTn presetID="10" presetClass="entr" presetSubtype="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10" presetClass="entr" presetSubtype="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Lst>
  </p:timing>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sp>
        <p:nvSpPr>
          <p:cNvPr id="3" name="Title 1"/>
          <p:cNvSpPr>
            <a:spLocks noGrp="1"/>
          </p:cNvSpPr>
          <p:nvPr>
            <p:ph type="ctrTitle" hasCustomPrompt="1"/>
          </p:nvPr>
        </p:nvSpPr>
        <p:spPr>
          <a:xfrm>
            <a:off x="482600" y="3378200"/>
            <a:ext cx="17297400" cy="2260955"/>
          </a:xfrm>
        </p:spPr>
        <p:txBody>
          <a:bodyPr anchor="b">
            <a:normAutofit/>
          </a:bodyPr>
          <a:lstStyle>
            <a:lvl1pPr algn="ctr">
              <a:defRPr sz="6000">
                <a:solidFill>
                  <a:schemeClr val="tx1"/>
                </a:solidFill>
              </a:defRPr>
            </a:lvl1pPr>
          </a:lstStyle>
          <a:p>
            <a:r>
              <a:rPr lang="en-US" altLang="ja-JP" dirty="0" smtClean="0"/>
              <a:t>Master Title</a:t>
            </a:r>
            <a:endParaRPr lang="en-US" dirty="0"/>
          </a:p>
        </p:txBody>
      </p:sp>
      <p:sp>
        <p:nvSpPr>
          <p:cNvPr id="4" name="Subtitle 2"/>
          <p:cNvSpPr>
            <a:spLocks noGrp="1"/>
          </p:cNvSpPr>
          <p:nvPr>
            <p:ph type="subTitle" idx="1" hasCustomPrompt="1"/>
          </p:nvPr>
        </p:nvSpPr>
        <p:spPr>
          <a:xfrm>
            <a:off x="469900" y="5676699"/>
            <a:ext cx="17335500" cy="1181301"/>
          </a:xfrm>
        </p:spPr>
        <p:txBody>
          <a:bodyPr>
            <a:normAutofit/>
          </a:bodyPr>
          <a:lstStyle>
            <a:lvl1pPr marL="0" indent="0" algn="ctr">
              <a:buNone/>
              <a:defRPr sz="2400" baseline="0">
                <a:solidFill>
                  <a:schemeClr val="tx1"/>
                </a:solidFill>
                <a:latin typeface="+mn-lt"/>
              </a:defRPr>
            </a:lvl1pPr>
            <a:lvl2pPr marL="685754" indent="0" algn="ctr">
              <a:buNone/>
              <a:defRPr sz="3000"/>
            </a:lvl2pPr>
            <a:lvl3pPr marL="1371509" indent="0" algn="ctr">
              <a:buNone/>
              <a:defRPr sz="2700"/>
            </a:lvl3pPr>
            <a:lvl4pPr marL="2057263" indent="0" algn="ctr">
              <a:buNone/>
              <a:defRPr sz="2400"/>
            </a:lvl4pPr>
            <a:lvl5pPr marL="2743017" indent="0" algn="ctr">
              <a:buNone/>
              <a:defRPr sz="2400"/>
            </a:lvl5pPr>
            <a:lvl6pPr marL="3428771" indent="0" algn="ctr">
              <a:buNone/>
              <a:defRPr sz="2400"/>
            </a:lvl6pPr>
            <a:lvl7pPr marL="4114526" indent="0" algn="ctr">
              <a:buNone/>
              <a:defRPr sz="2400"/>
            </a:lvl7pPr>
            <a:lvl8pPr marL="4800280" indent="0" algn="ctr">
              <a:buNone/>
              <a:defRPr sz="2400"/>
            </a:lvl8pPr>
            <a:lvl9pPr marL="5486034" indent="0" algn="ctr">
              <a:buNone/>
              <a:defRPr sz="2400"/>
            </a:lvl9pPr>
          </a:lstStyle>
          <a:p>
            <a:r>
              <a:rPr lang="en-US" dirty="0" smtClean="0"/>
              <a:t>Master Subtitle</a:t>
            </a:r>
            <a:endParaRPr lang="en-US" dirty="0"/>
          </a:p>
        </p:txBody>
      </p:sp>
      <p:sp>
        <p:nvSpPr>
          <p:cNvPr id="7" name="テキスト プレースホルダー 11"/>
          <p:cNvSpPr>
            <a:spLocks noGrp="1"/>
          </p:cNvSpPr>
          <p:nvPr>
            <p:ph type="body" sz="quarter" idx="15" hasCustomPrompt="1"/>
          </p:nvPr>
        </p:nvSpPr>
        <p:spPr>
          <a:xfrm>
            <a:off x="385011" y="7363326"/>
            <a:ext cx="17433757" cy="2646948"/>
          </a:xfrm>
        </p:spPr>
        <p:txBody>
          <a:bodyPr anchor="b">
            <a:normAutofit/>
          </a:bodyPr>
          <a:lstStyle>
            <a:lvl1pPr algn="ctr">
              <a:defRPr sz="2000" baseline="0">
                <a:solidFill>
                  <a:schemeClr val="bg1"/>
                </a:solidFill>
              </a:defRPr>
            </a:lvl1pPr>
          </a:lstStyle>
          <a:p>
            <a:pPr lvl="0"/>
            <a:r>
              <a:rPr lang="en-US" dirty="0" smtClean="0"/>
              <a:t>Text Here</a:t>
            </a:r>
            <a:endParaRPr lang="en-US" dirty="0"/>
          </a:p>
        </p:txBody>
      </p:sp>
    </p:spTree>
    <p:extLst>
      <p:ext uri="{BB962C8B-B14F-4D97-AF65-F5344CB8AC3E}">
        <p14:creationId xmlns:p14="http://schemas.microsoft.com/office/powerpoint/2010/main" val="2348425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1000"/>
                                        <p:tgtEl>
                                          <p:spTgt spid="4">
                                            <p:txEl>
                                              <p:pRg st="0" end="0"/>
                                            </p:txEl>
                                          </p:spTgt>
                                        </p:tgtEl>
                                      </p:cBhvr>
                                    </p:animEffect>
                                    <p:anim calcmode="lin" valueType="num">
                                      <p:cBhvr>
                                        <p:cTn id="2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6" dur="1000" fill="hold"/>
                                        <p:tgtEl>
                                          <p:spTgt spid="4">
                                            <p:txEl>
                                              <p:pRg st="0" end="0"/>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1000"/>
                                        <p:tgtEl>
                                          <p:spTgt spid="7">
                                            <p:txEl>
                                              <p:pRg st="0" end="0"/>
                                            </p:txEl>
                                          </p:spTgt>
                                        </p:tgtEl>
                                      </p:cBhvr>
                                    </p:animEffect>
                                    <p:anim calcmode="lin" valueType="num">
                                      <p:cBhvr>
                                        <p:cTn id="30"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31"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tmplLst>
          <p:tmpl lvl="1">
            <p:tnLst>
              <p:par>
                <p:cTn presetID="42" presetClass="entr" presetSubtype="0" fill="hold" nodeType="after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1000"/>
                        <p:tgtEl>
                          <p:spTgt spid="4"/>
                        </p:tgtEl>
                      </p:cBhvr>
                    </p:animEffect>
                    <p:anim calcmode="lin" valueType="num">
                      <p:cBhvr>
                        <p:cTn dur="1000" fill="hold"/>
                        <p:tgtEl>
                          <p:spTgt spid="4"/>
                        </p:tgtEl>
                        <p:attrNameLst>
                          <p:attrName>ppt_x</p:attrName>
                        </p:attrNameLst>
                      </p:cBhvr>
                      <p:tavLst>
                        <p:tav tm="0">
                          <p:val>
                            <p:strVal val="#ppt_x"/>
                          </p:val>
                        </p:tav>
                        <p:tav tm="100000">
                          <p:val>
                            <p:strVal val="#ppt_x"/>
                          </p:val>
                        </p:tav>
                      </p:tavLst>
                    </p:anim>
                    <p:anim calcmode="lin" valueType="num">
                      <p:cBhvr>
                        <p:cTn dur="1000" fill="hold"/>
                        <p:tgtEl>
                          <p:spTgt spid="4"/>
                        </p:tgtEl>
                        <p:attrNameLst>
                          <p:attrName>ppt_y</p:attrName>
                        </p:attrNameLst>
                      </p:cBhvr>
                      <p:tavLst>
                        <p:tav tm="0">
                          <p:val>
                            <p:strVal val="#ppt_y+.1"/>
                          </p:val>
                        </p:tav>
                        <p:tav tm="100000">
                          <p:val>
                            <p:strVal val="#ppt_y"/>
                          </p:val>
                        </p:tav>
                      </p:tavLst>
                    </p:anim>
                  </p:childTnLst>
                </p:cTn>
              </p:par>
            </p:tnLst>
          </p:tmpl>
        </p:tmplLst>
      </p:bldP>
      <p:bldP spid="7" grpId="0" build="p">
        <p:tmplLst>
          <p:tmpl lvl="1">
            <p:tnLst>
              <p:par>
                <p:cTn presetID="42" presetClass="entr" presetSubtype="0"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anim calcmode="lin" valueType="num">
                      <p:cBhvr>
                        <p:cTn dur="1000" fill="hold"/>
                        <p:tgtEl>
                          <p:spTgt spid="7"/>
                        </p:tgtEl>
                        <p:attrNameLst>
                          <p:attrName>ppt_x</p:attrName>
                        </p:attrNameLst>
                      </p:cBhvr>
                      <p:tavLst>
                        <p:tav tm="0">
                          <p:val>
                            <p:strVal val="#ppt_x"/>
                          </p:val>
                        </p:tav>
                        <p:tav tm="100000">
                          <p:val>
                            <p:strVal val="#ppt_x"/>
                          </p:val>
                        </p:tav>
                      </p:tavLst>
                    </p:anim>
                    <p:anim calcmode="lin" valueType="num">
                      <p:cBhvr>
                        <p:cTn dur="1000" fill="hold"/>
                        <p:tgtEl>
                          <p:spTgt spid="7"/>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 Steps">
    <p:spTree>
      <p:nvGrpSpPr>
        <p:cNvPr id="1" name=""/>
        <p:cNvGrpSpPr/>
        <p:nvPr/>
      </p:nvGrpSpPr>
      <p:grpSpPr>
        <a:xfrm>
          <a:off x="0" y="0"/>
          <a:ext cx="0" cy="0"/>
          <a:chOff x="0" y="0"/>
          <a:chExt cx="0" cy="0"/>
        </a:xfrm>
      </p:grpSpPr>
      <p:sp>
        <p:nvSpPr>
          <p:cNvPr id="3" name="テキスト ボックス 2"/>
          <p:cNvSpPr txBox="1"/>
          <p:nvPr userDrawn="1"/>
        </p:nvSpPr>
        <p:spPr>
          <a:xfrm>
            <a:off x="177064" y="2216293"/>
            <a:ext cx="1544012" cy="3170099"/>
          </a:xfrm>
          <a:prstGeom prst="rect">
            <a:avLst/>
          </a:prstGeom>
          <a:noFill/>
        </p:spPr>
        <p:txBody>
          <a:bodyPr wrap="none" rtlCol="0">
            <a:spAutoFit/>
          </a:bodyPr>
          <a:lstStyle/>
          <a:p>
            <a:r>
              <a:rPr lang="en-US" sz="20000" dirty="0" smtClean="0">
                <a:solidFill>
                  <a:schemeClr val="tx1">
                    <a:lumMod val="50000"/>
                    <a:lumOff val="50000"/>
                  </a:schemeClr>
                </a:solidFill>
                <a:latin typeface="+mj-lt"/>
              </a:rPr>
              <a:t>1</a:t>
            </a:r>
            <a:endParaRPr lang="en-US" sz="20000" dirty="0">
              <a:solidFill>
                <a:schemeClr val="tx1">
                  <a:lumMod val="50000"/>
                  <a:lumOff val="50000"/>
                </a:schemeClr>
              </a:solidFill>
              <a:latin typeface="+mj-lt"/>
            </a:endParaRPr>
          </a:p>
        </p:txBody>
      </p:sp>
      <p:sp>
        <p:nvSpPr>
          <p:cNvPr id="38" name="テキスト ボックス 37"/>
          <p:cNvSpPr txBox="1"/>
          <p:nvPr userDrawn="1"/>
        </p:nvSpPr>
        <p:spPr>
          <a:xfrm>
            <a:off x="5935690" y="2226778"/>
            <a:ext cx="1544012" cy="3170099"/>
          </a:xfrm>
          <a:prstGeom prst="rect">
            <a:avLst/>
          </a:prstGeom>
          <a:noFill/>
        </p:spPr>
        <p:txBody>
          <a:bodyPr wrap="none" rtlCol="0">
            <a:spAutoFit/>
          </a:bodyPr>
          <a:lstStyle/>
          <a:p>
            <a:r>
              <a:rPr lang="en-US" sz="20000" dirty="0" smtClean="0">
                <a:solidFill>
                  <a:schemeClr val="tx1">
                    <a:lumMod val="50000"/>
                    <a:lumOff val="50000"/>
                  </a:schemeClr>
                </a:solidFill>
                <a:latin typeface="+mj-lt"/>
              </a:rPr>
              <a:t>2</a:t>
            </a:r>
            <a:endParaRPr lang="en-US" sz="20000" dirty="0">
              <a:solidFill>
                <a:schemeClr val="tx1">
                  <a:lumMod val="50000"/>
                  <a:lumOff val="50000"/>
                </a:schemeClr>
              </a:solidFill>
              <a:latin typeface="+mj-lt"/>
            </a:endParaRPr>
          </a:p>
        </p:txBody>
      </p:sp>
      <p:sp>
        <p:nvSpPr>
          <p:cNvPr id="39" name="テキスト ボックス 38"/>
          <p:cNvSpPr txBox="1"/>
          <p:nvPr userDrawn="1"/>
        </p:nvSpPr>
        <p:spPr>
          <a:xfrm>
            <a:off x="11905584" y="2368692"/>
            <a:ext cx="1544012" cy="3170099"/>
          </a:xfrm>
          <a:prstGeom prst="rect">
            <a:avLst/>
          </a:prstGeom>
          <a:noFill/>
        </p:spPr>
        <p:txBody>
          <a:bodyPr wrap="none" rtlCol="0">
            <a:spAutoFit/>
          </a:bodyPr>
          <a:lstStyle/>
          <a:p>
            <a:r>
              <a:rPr lang="en-US" sz="20000" dirty="0" smtClean="0">
                <a:solidFill>
                  <a:schemeClr val="tx1">
                    <a:lumMod val="50000"/>
                    <a:lumOff val="50000"/>
                  </a:schemeClr>
                </a:solidFill>
                <a:latin typeface="+mj-lt"/>
              </a:rPr>
              <a:t>3</a:t>
            </a:r>
            <a:endParaRPr lang="en-US" sz="20000" dirty="0">
              <a:solidFill>
                <a:schemeClr val="tx1">
                  <a:lumMod val="50000"/>
                  <a:lumOff val="50000"/>
                </a:schemeClr>
              </a:solidFill>
              <a:latin typeface="+mj-lt"/>
            </a:endParaRPr>
          </a:p>
        </p:txBody>
      </p:sp>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‹N°›</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4" name="正方形/長方形 13"/>
          <p:cNvSpPr>
            <a:spLocks/>
          </p:cNvSpPr>
          <p:nvPr userDrawn="1"/>
        </p:nvSpPr>
        <p:spPr>
          <a:xfrm>
            <a:off x="934891" y="3657607"/>
            <a:ext cx="4401866" cy="1518254"/>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17" name="図 16"/>
          <p:cNvPicPr>
            <a:picLocks noChangeAspect="1"/>
          </p:cNvPicPr>
          <p:nvPr userDrawn="1"/>
        </p:nvPicPr>
        <p:blipFill rotWithShape="1">
          <a:blip r:embed="rId5">
            <a:extLst>
              <a:ext uri="{28A0092B-C50C-407E-A947-70E740481C1C}">
                <a14:useLocalDpi xmlns:a14="http://schemas.microsoft.com/office/drawing/2010/main" val="0"/>
              </a:ext>
            </a:extLst>
          </a:blip>
          <a:srcRect l="26741"/>
          <a:stretch/>
        </p:blipFill>
        <p:spPr>
          <a:xfrm>
            <a:off x="138183" y="5175861"/>
            <a:ext cx="5198574" cy="421062"/>
          </a:xfrm>
          <a:prstGeom prst="rect">
            <a:avLst/>
          </a:prstGeom>
        </p:spPr>
      </p:pic>
      <p:pic>
        <p:nvPicPr>
          <p:cNvPr id="22" name="図 21"/>
          <p:cNvPicPr>
            <a:picLocks noChangeAspect="1"/>
          </p:cNvPicPr>
          <p:nvPr userDrawn="1"/>
        </p:nvPicPr>
        <p:blipFill rotWithShape="1">
          <a:blip r:embed="rId5">
            <a:extLst>
              <a:ext uri="{28A0092B-C50C-407E-A947-70E740481C1C}">
                <a14:useLocalDpi xmlns:a14="http://schemas.microsoft.com/office/drawing/2010/main" val="0"/>
              </a:ext>
            </a:extLst>
          </a:blip>
          <a:srcRect l="26741"/>
          <a:stretch/>
        </p:blipFill>
        <p:spPr>
          <a:xfrm>
            <a:off x="5904019" y="5175861"/>
            <a:ext cx="5198574" cy="421062"/>
          </a:xfrm>
          <a:prstGeom prst="rect">
            <a:avLst/>
          </a:prstGeom>
        </p:spPr>
      </p:pic>
      <p:sp>
        <p:nvSpPr>
          <p:cNvPr id="23" name="正方形/長方形 22"/>
          <p:cNvSpPr>
            <a:spLocks/>
          </p:cNvSpPr>
          <p:nvPr userDrawn="1"/>
        </p:nvSpPr>
        <p:spPr>
          <a:xfrm>
            <a:off x="13030845" y="3657607"/>
            <a:ext cx="4401866" cy="1518254"/>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24" name="図 23"/>
          <p:cNvPicPr>
            <a:picLocks noChangeAspect="1"/>
          </p:cNvPicPr>
          <p:nvPr userDrawn="1"/>
        </p:nvPicPr>
        <p:blipFill rotWithShape="1">
          <a:blip r:embed="rId5">
            <a:extLst>
              <a:ext uri="{28A0092B-C50C-407E-A947-70E740481C1C}">
                <a14:useLocalDpi xmlns:a14="http://schemas.microsoft.com/office/drawing/2010/main" val="0"/>
              </a:ext>
            </a:extLst>
          </a:blip>
          <a:srcRect l="26741"/>
          <a:stretch/>
        </p:blipFill>
        <p:spPr>
          <a:xfrm>
            <a:off x="11933863" y="5175861"/>
            <a:ext cx="5198574" cy="421062"/>
          </a:xfrm>
          <a:prstGeom prst="rect">
            <a:avLst/>
          </a:prstGeom>
        </p:spPr>
      </p:pic>
      <p:sp>
        <p:nvSpPr>
          <p:cNvPr id="27" name="正方形/長方形 26"/>
          <p:cNvSpPr>
            <a:spLocks/>
          </p:cNvSpPr>
          <p:nvPr userDrawn="1"/>
        </p:nvSpPr>
        <p:spPr>
          <a:xfrm>
            <a:off x="6977818" y="3657607"/>
            <a:ext cx="4401866" cy="1518254"/>
          </a:xfrm>
          <a:prstGeom prst="rect">
            <a:avLst/>
          </a:prstGeom>
          <a:gradFill flip="none" rotWithShape="1">
            <a:gsLst>
              <a:gs pos="0">
                <a:schemeClr val="bg1"/>
              </a:gs>
              <a:gs pos="50000">
                <a:schemeClr val="bg1">
                  <a:lumMod val="75000"/>
                  <a:lumOff val="25000"/>
                </a:schemeClr>
              </a:gs>
              <a:gs pos="100000">
                <a:schemeClr val="bg1">
                  <a:lumMod val="50000"/>
                  <a:lumOff val="50000"/>
                </a:schemeClr>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28" name="テキスト プレースホルダー 11"/>
          <p:cNvSpPr>
            <a:spLocks noGrp="1"/>
          </p:cNvSpPr>
          <p:nvPr>
            <p:ph type="body" sz="quarter" idx="15" hasCustomPrompt="1"/>
          </p:nvPr>
        </p:nvSpPr>
        <p:spPr>
          <a:xfrm>
            <a:off x="1000270" y="4073351"/>
            <a:ext cx="4178136" cy="686765"/>
          </a:xfrm>
        </p:spPr>
        <p:txBody>
          <a:bodyPr anchor="ctr">
            <a:no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4000" baseline="0">
                <a:solidFill>
                  <a:schemeClr val="bg1">
                    <a:lumMod val="10000"/>
                    <a:lumOff val="90000"/>
                  </a:schemeClr>
                </a:solidFill>
                <a:latin typeface="+mj-lt"/>
              </a:defRPr>
            </a:lvl1pPr>
          </a:lstStyle>
          <a:p>
            <a:pPr lvl="0"/>
            <a:r>
              <a:rPr lang="en-US" dirty="0" smtClean="0"/>
              <a:t>Text Here</a:t>
            </a:r>
            <a:endParaRPr lang="en-US" dirty="0"/>
          </a:p>
        </p:txBody>
      </p:sp>
      <p:sp>
        <p:nvSpPr>
          <p:cNvPr id="29" name="テキスト プレースホルダー 11"/>
          <p:cNvSpPr>
            <a:spLocks noGrp="1"/>
          </p:cNvSpPr>
          <p:nvPr>
            <p:ph type="body" sz="quarter" idx="16" hasCustomPrompt="1"/>
          </p:nvPr>
        </p:nvSpPr>
        <p:spPr>
          <a:xfrm>
            <a:off x="7043101" y="4073351"/>
            <a:ext cx="4178136" cy="686765"/>
          </a:xfrm>
        </p:spPr>
        <p:txBody>
          <a:bodyPr anchor="ctr">
            <a:no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4000" baseline="0">
                <a:solidFill>
                  <a:schemeClr val="bg1">
                    <a:lumMod val="10000"/>
                    <a:lumOff val="90000"/>
                  </a:schemeClr>
                </a:solidFill>
                <a:latin typeface="+mj-lt"/>
              </a:defRPr>
            </a:lvl1pPr>
          </a:lstStyle>
          <a:p>
            <a:pPr lvl="0"/>
            <a:r>
              <a:rPr lang="en-US" dirty="0" smtClean="0"/>
              <a:t>Text Here</a:t>
            </a:r>
            <a:endParaRPr lang="en-US" dirty="0"/>
          </a:p>
        </p:txBody>
      </p:sp>
      <p:sp>
        <p:nvSpPr>
          <p:cNvPr id="31" name="テキスト プレースホルダー 11"/>
          <p:cNvSpPr>
            <a:spLocks noGrp="1"/>
          </p:cNvSpPr>
          <p:nvPr>
            <p:ph type="body" sz="quarter" idx="18" hasCustomPrompt="1"/>
          </p:nvPr>
        </p:nvSpPr>
        <p:spPr>
          <a:xfrm>
            <a:off x="13142710" y="4073351"/>
            <a:ext cx="4178136" cy="686765"/>
          </a:xfrm>
        </p:spPr>
        <p:txBody>
          <a:bodyPr anchor="ctr">
            <a:no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4000" baseline="0">
                <a:solidFill>
                  <a:schemeClr val="bg1">
                    <a:lumMod val="10000"/>
                    <a:lumOff val="90000"/>
                  </a:schemeClr>
                </a:solidFill>
                <a:latin typeface="+mj-lt"/>
              </a:defRPr>
            </a:lvl1pPr>
          </a:lstStyle>
          <a:p>
            <a:pPr lvl="0"/>
            <a:r>
              <a:rPr lang="en-US" dirty="0" smtClean="0"/>
              <a:t>Text Here</a:t>
            </a:r>
            <a:endParaRPr lang="en-US" dirty="0"/>
          </a:p>
        </p:txBody>
      </p:sp>
      <p:sp>
        <p:nvSpPr>
          <p:cNvPr id="32" name="テキスト プレースホルダー 11"/>
          <p:cNvSpPr>
            <a:spLocks noGrp="1"/>
          </p:cNvSpPr>
          <p:nvPr>
            <p:ph type="body" sz="quarter" idx="19" hasCustomPrompt="1"/>
          </p:nvPr>
        </p:nvSpPr>
        <p:spPr>
          <a:xfrm>
            <a:off x="904764" y="5264819"/>
            <a:ext cx="4401866" cy="3446855"/>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lumMod val="90000"/>
                    <a:lumOff val="10000"/>
                  </a:schemeClr>
                </a:solidFill>
              </a:defRPr>
            </a:lvl1pPr>
          </a:lstStyle>
          <a:p>
            <a:pPr lvl="0"/>
            <a:r>
              <a:rPr lang="en-US" dirty="0" smtClean="0"/>
              <a:t>Text Here</a:t>
            </a:r>
            <a:endParaRPr lang="en-US" dirty="0"/>
          </a:p>
        </p:txBody>
      </p:sp>
      <p:sp>
        <p:nvSpPr>
          <p:cNvPr id="33" name="テキスト プレースホルダー 11"/>
          <p:cNvSpPr>
            <a:spLocks noGrp="1"/>
          </p:cNvSpPr>
          <p:nvPr>
            <p:ph type="body" sz="quarter" idx="20" hasCustomPrompt="1"/>
          </p:nvPr>
        </p:nvSpPr>
        <p:spPr>
          <a:xfrm>
            <a:off x="6947691" y="5272845"/>
            <a:ext cx="4401866" cy="3446855"/>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lumMod val="90000"/>
                    <a:lumOff val="10000"/>
                  </a:schemeClr>
                </a:solidFill>
              </a:defRPr>
            </a:lvl1pPr>
          </a:lstStyle>
          <a:p>
            <a:pPr lvl="0"/>
            <a:r>
              <a:rPr lang="en-US" dirty="0" smtClean="0"/>
              <a:t>Text Here</a:t>
            </a:r>
            <a:endParaRPr lang="en-US" dirty="0"/>
          </a:p>
        </p:txBody>
      </p:sp>
      <p:sp>
        <p:nvSpPr>
          <p:cNvPr id="35" name="テキスト プレースホルダー 11"/>
          <p:cNvSpPr>
            <a:spLocks noGrp="1"/>
          </p:cNvSpPr>
          <p:nvPr>
            <p:ph type="body" sz="quarter" idx="22" hasCustomPrompt="1"/>
          </p:nvPr>
        </p:nvSpPr>
        <p:spPr>
          <a:xfrm>
            <a:off x="13030845" y="5272845"/>
            <a:ext cx="4401866" cy="3446855"/>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lumMod val="90000"/>
                    <a:lumOff val="10000"/>
                  </a:schemeClr>
                </a:solidFill>
              </a:defRPr>
            </a:lvl1pPr>
          </a:lstStyle>
          <a:p>
            <a:pPr lvl="0"/>
            <a:r>
              <a:rPr lang="en-US" dirty="0" smtClean="0"/>
              <a:t>Text Here</a:t>
            </a:r>
            <a:endParaRPr lang="en-US" dirty="0"/>
          </a:p>
        </p:txBody>
      </p:sp>
    </p:spTree>
    <p:extLst>
      <p:ext uri="{BB962C8B-B14F-4D97-AF65-F5344CB8AC3E}">
        <p14:creationId xmlns:p14="http://schemas.microsoft.com/office/powerpoint/2010/main" val="2122668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2" presetClass="entr" presetSubtype="4"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ppt_x"/>
                                          </p:val>
                                        </p:tav>
                                        <p:tav tm="100000">
                                          <p:val>
                                            <p:strVal val="#ppt_x"/>
                                          </p:val>
                                        </p:tav>
                                      </p:tavLst>
                                    </p:anim>
                                    <p:anim calcmode="lin" valueType="num">
                                      <p:cBhvr additive="base">
                                        <p:cTn id="24" dur="500" fill="hold"/>
                                        <p:tgtEl>
                                          <p:spTgt spid="1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8">
                                            <p:txEl>
                                              <p:pRg st="0" end="0"/>
                                            </p:txEl>
                                          </p:spTgt>
                                        </p:tgtEl>
                                        <p:attrNameLst>
                                          <p:attrName>style.visibility</p:attrName>
                                        </p:attrNameLst>
                                      </p:cBhvr>
                                      <p:to>
                                        <p:strVal val="visible"/>
                                      </p:to>
                                    </p:set>
                                    <p:anim calcmode="lin" valueType="num">
                                      <p:cBhvr additive="base">
                                        <p:cTn id="27"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8">
                                            <p:txEl>
                                              <p:pRg st="0" end="0"/>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childTnLst>
                          </p:cTn>
                        </p:par>
                        <p:par>
                          <p:cTn id="33" fill="hold">
                            <p:stCondLst>
                              <p:cond delay="1000"/>
                            </p:stCondLst>
                            <p:childTnLst>
                              <p:par>
                                <p:cTn id="34" presetID="2" presetClass="entr" presetSubtype="4" fill="hold" grpId="0" nodeType="afterEffect">
                                  <p:stCondLst>
                                    <p:cond delay="0"/>
                                  </p:stCondLst>
                                  <p:childTnLst>
                                    <p:set>
                                      <p:cBhvr>
                                        <p:cTn id="35" dur="1" fill="hold">
                                          <p:stCondLst>
                                            <p:cond delay="0"/>
                                          </p:stCondLst>
                                        </p:cTn>
                                        <p:tgtEl>
                                          <p:spTgt spid="32">
                                            <p:txEl>
                                              <p:pRg st="0" end="0"/>
                                            </p:txEl>
                                          </p:spTgt>
                                        </p:tgtEl>
                                        <p:attrNameLst>
                                          <p:attrName>style.visibility</p:attrName>
                                        </p:attrNameLst>
                                      </p:cBhvr>
                                      <p:to>
                                        <p:strVal val="visible"/>
                                      </p:to>
                                    </p:set>
                                    <p:anim calcmode="lin" valueType="num">
                                      <p:cBhvr additive="base">
                                        <p:cTn id="36"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2">
                                            <p:txEl>
                                              <p:pRg st="0" end="0"/>
                                            </p:txEl>
                                          </p:spTgt>
                                        </p:tgtEl>
                                        <p:attrNameLst>
                                          <p:attrName>ppt_y</p:attrName>
                                        </p:attrNameLst>
                                      </p:cBhvr>
                                      <p:tavLst>
                                        <p:tav tm="0">
                                          <p:val>
                                            <p:strVal val="1+#ppt_h/2"/>
                                          </p:val>
                                        </p:tav>
                                        <p:tav tm="100000">
                                          <p:val>
                                            <p:strVal val="#ppt_y"/>
                                          </p:val>
                                        </p:tav>
                                      </p:tavLst>
                                    </p:anim>
                                  </p:childTnLst>
                                </p:cTn>
                              </p:par>
                            </p:childTnLst>
                          </p:cTn>
                        </p:par>
                        <p:par>
                          <p:cTn id="38" fill="hold">
                            <p:stCondLst>
                              <p:cond delay="1500"/>
                            </p:stCondLst>
                            <p:childTnLst>
                              <p:par>
                                <p:cTn id="39" presetID="2" presetClass="entr" presetSubtype="4"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cBhvr additive="base">
                                        <p:cTn id="41" dur="500" fill="hold"/>
                                        <p:tgtEl>
                                          <p:spTgt spid="27"/>
                                        </p:tgtEl>
                                        <p:attrNameLst>
                                          <p:attrName>ppt_x</p:attrName>
                                        </p:attrNameLst>
                                      </p:cBhvr>
                                      <p:tavLst>
                                        <p:tav tm="0">
                                          <p:val>
                                            <p:strVal val="#ppt_x"/>
                                          </p:val>
                                        </p:tav>
                                        <p:tav tm="100000">
                                          <p:val>
                                            <p:strVal val="#ppt_x"/>
                                          </p:val>
                                        </p:tav>
                                      </p:tavLst>
                                    </p:anim>
                                    <p:anim calcmode="lin" valueType="num">
                                      <p:cBhvr additive="base">
                                        <p:cTn id="42" dur="500" fill="hold"/>
                                        <p:tgtEl>
                                          <p:spTgt spid="27"/>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29">
                                            <p:txEl>
                                              <p:pRg st="0" end="0"/>
                                            </p:txEl>
                                          </p:spTgt>
                                        </p:tgtEl>
                                        <p:attrNameLst>
                                          <p:attrName>style.visibility</p:attrName>
                                        </p:attrNameLst>
                                      </p:cBhvr>
                                      <p:to>
                                        <p:strVal val="visible"/>
                                      </p:to>
                                    </p:set>
                                    <p:anim calcmode="lin" valueType="num">
                                      <p:cBhvr additive="base">
                                        <p:cTn id="45"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29">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500" fill="hold"/>
                                        <p:tgtEl>
                                          <p:spTgt spid="22"/>
                                        </p:tgtEl>
                                        <p:attrNameLst>
                                          <p:attrName>ppt_x</p:attrName>
                                        </p:attrNameLst>
                                      </p:cBhvr>
                                      <p:tavLst>
                                        <p:tav tm="0">
                                          <p:val>
                                            <p:strVal val="#ppt_x"/>
                                          </p:val>
                                        </p:tav>
                                        <p:tav tm="100000">
                                          <p:val>
                                            <p:strVal val="#ppt_x"/>
                                          </p:val>
                                        </p:tav>
                                      </p:tavLst>
                                    </p:anim>
                                    <p:anim calcmode="lin" valueType="num">
                                      <p:cBhvr additive="base">
                                        <p:cTn id="50" dur="500" fill="hold"/>
                                        <p:tgtEl>
                                          <p:spTgt spid="22"/>
                                        </p:tgtEl>
                                        <p:attrNameLst>
                                          <p:attrName>ppt_y</p:attrName>
                                        </p:attrNameLst>
                                      </p:cBhvr>
                                      <p:tavLst>
                                        <p:tav tm="0">
                                          <p:val>
                                            <p:strVal val="1+#ppt_h/2"/>
                                          </p:val>
                                        </p:tav>
                                        <p:tav tm="100000">
                                          <p:val>
                                            <p:strVal val="#ppt_y"/>
                                          </p:val>
                                        </p:tav>
                                      </p:tavLst>
                                    </p:anim>
                                  </p:childTnLst>
                                </p:cTn>
                              </p:par>
                            </p:childTnLst>
                          </p:cTn>
                        </p:par>
                        <p:par>
                          <p:cTn id="51" fill="hold">
                            <p:stCondLst>
                              <p:cond delay="2000"/>
                            </p:stCondLst>
                            <p:childTnLst>
                              <p:par>
                                <p:cTn id="52" presetID="2" presetClass="entr" presetSubtype="4" fill="hold" grpId="0" nodeType="afterEffect">
                                  <p:stCondLst>
                                    <p:cond delay="0"/>
                                  </p:stCondLst>
                                  <p:childTnLst>
                                    <p:set>
                                      <p:cBhvr>
                                        <p:cTn id="53" dur="1" fill="hold">
                                          <p:stCondLst>
                                            <p:cond delay="0"/>
                                          </p:stCondLst>
                                        </p:cTn>
                                        <p:tgtEl>
                                          <p:spTgt spid="33">
                                            <p:txEl>
                                              <p:pRg st="0" end="0"/>
                                            </p:txEl>
                                          </p:spTgt>
                                        </p:tgtEl>
                                        <p:attrNameLst>
                                          <p:attrName>style.visibility</p:attrName>
                                        </p:attrNameLst>
                                      </p:cBhvr>
                                      <p:to>
                                        <p:strVal val="visible"/>
                                      </p:to>
                                    </p:set>
                                    <p:anim calcmode="lin" valueType="num">
                                      <p:cBhvr additive="base">
                                        <p:cTn id="54"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3">
                                            <p:txEl>
                                              <p:pRg st="0" end="0"/>
                                            </p:txEl>
                                          </p:spTgt>
                                        </p:tgtEl>
                                        <p:attrNameLst>
                                          <p:attrName>ppt_y</p:attrName>
                                        </p:attrNameLst>
                                      </p:cBhvr>
                                      <p:tavLst>
                                        <p:tav tm="0">
                                          <p:val>
                                            <p:strVal val="1+#ppt_h/2"/>
                                          </p:val>
                                        </p:tav>
                                        <p:tav tm="100000">
                                          <p:val>
                                            <p:strVal val="#ppt_y"/>
                                          </p:val>
                                        </p:tav>
                                      </p:tavLst>
                                    </p:anim>
                                  </p:childTnLst>
                                </p:cTn>
                              </p:par>
                            </p:childTnLst>
                          </p:cTn>
                        </p:par>
                        <p:par>
                          <p:cTn id="56" fill="hold">
                            <p:stCondLst>
                              <p:cond delay="2500"/>
                            </p:stCondLst>
                            <p:childTnLst>
                              <p:par>
                                <p:cTn id="57" presetID="2" presetClass="entr" presetSubtype="4"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 calcmode="lin" valueType="num">
                                      <p:cBhvr additive="base">
                                        <p:cTn id="59" dur="500" fill="hold"/>
                                        <p:tgtEl>
                                          <p:spTgt spid="23"/>
                                        </p:tgtEl>
                                        <p:attrNameLst>
                                          <p:attrName>ppt_x</p:attrName>
                                        </p:attrNameLst>
                                      </p:cBhvr>
                                      <p:tavLst>
                                        <p:tav tm="0">
                                          <p:val>
                                            <p:strVal val="#ppt_x"/>
                                          </p:val>
                                        </p:tav>
                                        <p:tav tm="100000">
                                          <p:val>
                                            <p:strVal val="#ppt_x"/>
                                          </p:val>
                                        </p:tav>
                                      </p:tavLst>
                                    </p:anim>
                                    <p:anim calcmode="lin" valueType="num">
                                      <p:cBhvr additive="base">
                                        <p:cTn id="60" dur="500" fill="hold"/>
                                        <p:tgtEl>
                                          <p:spTgt spid="23"/>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31">
                                            <p:txEl>
                                              <p:pRg st="0" end="0"/>
                                            </p:txEl>
                                          </p:spTgt>
                                        </p:tgtEl>
                                        <p:attrNameLst>
                                          <p:attrName>style.visibility</p:attrName>
                                        </p:attrNameLst>
                                      </p:cBhvr>
                                      <p:to>
                                        <p:strVal val="visible"/>
                                      </p:to>
                                    </p:set>
                                    <p:anim calcmode="lin" valueType="num">
                                      <p:cBhvr additive="base">
                                        <p:cTn id="63"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31">
                                            <p:txEl>
                                              <p:pRg st="0" end="0"/>
                                            </p:txEl>
                                          </p:spTgt>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24"/>
                                        </p:tgtEl>
                                        <p:attrNameLst>
                                          <p:attrName>style.visibility</p:attrName>
                                        </p:attrNameLst>
                                      </p:cBhvr>
                                      <p:to>
                                        <p:strVal val="visible"/>
                                      </p:to>
                                    </p:set>
                                    <p:anim calcmode="lin" valueType="num">
                                      <p:cBhvr additive="base">
                                        <p:cTn id="67" dur="500" fill="hold"/>
                                        <p:tgtEl>
                                          <p:spTgt spid="24"/>
                                        </p:tgtEl>
                                        <p:attrNameLst>
                                          <p:attrName>ppt_x</p:attrName>
                                        </p:attrNameLst>
                                      </p:cBhvr>
                                      <p:tavLst>
                                        <p:tav tm="0">
                                          <p:val>
                                            <p:strVal val="#ppt_x"/>
                                          </p:val>
                                        </p:tav>
                                        <p:tav tm="100000">
                                          <p:val>
                                            <p:strVal val="#ppt_x"/>
                                          </p:val>
                                        </p:tav>
                                      </p:tavLst>
                                    </p:anim>
                                    <p:anim calcmode="lin" valueType="num">
                                      <p:cBhvr additive="base">
                                        <p:cTn id="68" dur="500" fill="hold"/>
                                        <p:tgtEl>
                                          <p:spTgt spid="24"/>
                                        </p:tgtEl>
                                        <p:attrNameLst>
                                          <p:attrName>ppt_y</p:attrName>
                                        </p:attrNameLst>
                                      </p:cBhvr>
                                      <p:tavLst>
                                        <p:tav tm="0">
                                          <p:val>
                                            <p:strVal val="1+#ppt_h/2"/>
                                          </p:val>
                                        </p:tav>
                                        <p:tav tm="100000">
                                          <p:val>
                                            <p:strVal val="#ppt_y"/>
                                          </p:val>
                                        </p:tav>
                                      </p:tavLst>
                                    </p:anim>
                                  </p:childTnLst>
                                </p:cTn>
                              </p:par>
                            </p:childTnLst>
                          </p:cTn>
                        </p:par>
                        <p:par>
                          <p:cTn id="69" fill="hold">
                            <p:stCondLst>
                              <p:cond delay="3000"/>
                            </p:stCondLst>
                            <p:childTnLst>
                              <p:par>
                                <p:cTn id="70" presetID="2" presetClass="entr" presetSubtype="4" fill="hold" grpId="0" nodeType="afterEffect">
                                  <p:stCondLst>
                                    <p:cond delay="0"/>
                                  </p:stCondLst>
                                  <p:childTnLst>
                                    <p:set>
                                      <p:cBhvr>
                                        <p:cTn id="71" dur="1" fill="hold">
                                          <p:stCondLst>
                                            <p:cond delay="0"/>
                                          </p:stCondLst>
                                        </p:cTn>
                                        <p:tgtEl>
                                          <p:spTgt spid="35">
                                            <p:txEl>
                                              <p:pRg st="0" end="0"/>
                                            </p:txEl>
                                          </p:spTgt>
                                        </p:tgtEl>
                                        <p:attrNameLst>
                                          <p:attrName>style.visibility</p:attrName>
                                        </p:attrNameLst>
                                      </p:cBhvr>
                                      <p:to>
                                        <p:strVal val="visible"/>
                                      </p:to>
                                    </p:set>
                                    <p:anim calcmode="lin" valueType="num">
                                      <p:cBhvr additive="base">
                                        <p:cTn id="72"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73" dur="500" fill="hold"/>
                                        <p:tgtEl>
                                          <p:spTgt spid="35">
                                            <p:txEl>
                                              <p:pRg st="0" end="0"/>
                                            </p:txEl>
                                          </p:spTgt>
                                        </p:tgtEl>
                                        <p:attrNameLst>
                                          <p:attrName>ppt_y</p:attrName>
                                        </p:attrNameLst>
                                      </p:cBhvr>
                                      <p:tavLst>
                                        <p:tav tm="0">
                                          <p:val>
                                            <p:strVal val="1+#ppt_h/2"/>
                                          </p:val>
                                        </p:tav>
                                        <p:tav tm="100000">
                                          <p:val>
                                            <p:strVal val="#ppt_y"/>
                                          </p:val>
                                        </p:tav>
                                      </p:tavLst>
                                    </p:anim>
                                  </p:childTnLst>
                                </p:cTn>
                              </p:par>
                            </p:childTnLst>
                          </p:cTn>
                        </p:par>
                        <p:par>
                          <p:cTn id="74" fill="hold">
                            <p:stCondLst>
                              <p:cond delay="3500"/>
                            </p:stCondLst>
                            <p:childTnLst>
                              <p:par>
                                <p:cTn id="75" presetID="2" presetClass="entr" presetSubtype="2" fill="hold" grpId="0" nodeType="afterEffect">
                                  <p:stCondLst>
                                    <p:cond delay="0"/>
                                  </p:stCondLst>
                                  <p:childTnLst>
                                    <p:set>
                                      <p:cBhvr>
                                        <p:cTn id="76" dur="1" fill="hold">
                                          <p:stCondLst>
                                            <p:cond delay="0"/>
                                          </p:stCondLst>
                                        </p:cTn>
                                        <p:tgtEl>
                                          <p:spTgt spid="3"/>
                                        </p:tgtEl>
                                        <p:attrNameLst>
                                          <p:attrName>style.visibility</p:attrName>
                                        </p:attrNameLst>
                                      </p:cBhvr>
                                      <p:to>
                                        <p:strVal val="visible"/>
                                      </p:to>
                                    </p:set>
                                    <p:anim calcmode="lin" valueType="num">
                                      <p:cBhvr additive="base">
                                        <p:cTn id="77" dur="500" fill="hold"/>
                                        <p:tgtEl>
                                          <p:spTgt spid="3"/>
                                        </p:tgtEl>
                                        <p:attrNameLst>
                                          <p:attrName>ppt_x</p:attrName>
                                        </p:attrNameLst>
                                      </p:cBhvr>
                                      <p:tavLst>
                                        <p:tav tm="0">
                                          <p:val>
                                            <p:strVal val="1+#ppt_w/2"/>
                                          </p:val>
                                        </p:tav>
                                        <p:tav tm="100000">
                                          <p:val>
                                            <p:strVal val="#ppt_x"/>
                                          </p:val>
                                        </p:tav>
                                      </p:tavLst>
                                    </p:anim>
                                    <p:anim calcmode="lin" valueType="num">
                                      <p:cBhvr additive="base">
                                        <p:cTn id="78" dur="500" fill="hold"/>
                                        <p:tgtEl>
                                          <p:spTgt spid="3"/>
                                        </p:tgtEl>
                                        <p:attrNameLst>
                                          <p:attrName>ppt_y</p:attrName>
                                        </p:attrNameLst>
                                      </p:cBhvr>
                                      <p:tavLst>
                                        <p:tav tm="0">
                                          <p:val>
                                            <p:strVal val="#ppt_y"/>
                                          </p:val>
                                        </p:tav>
                                        <p:tav tm="100000">
                                          <p:val>
                                            <p:strVal val="#ppt_y"/>
                                          </p:val>
                                        </p:tav>
                                      </p:tavLst>
                                    </p:anim>
                                  </p:childTnLst>
                                </p:cTn>
                              </p:par>
                              <p:par>
                                <p:cTn id="79" presetID="2" presetClass="entr" presetSubtype="2" fill="hold" grpId="0" nodeType="withEffect">
                                  <p:stCondLst>
                                    <p:cond delay="0"/>
                                  </p:stCondLst>
                                  <p:childTnLst>
                                    <p:set>
                                      <p:cBhvr>
                                        <p:cTn id="80" dur="1" fill="hold">
                                          <p:stCondLst>
                                            <p:cond delay="0"/>
                                          </p:stCondLst>
                                        </p:cTn>
                                        <p:tgtEl>
                                          <p:spTgt spid="38"/>
                                        </p:tgtEl>
                                        <p:attrNameLst>
                                          <p:attrName>style.visibility</p:attrName>
                                        </p:attrNameLst>
                                      </p:cBhvr>
                                      <p:to>
                                        <p:strVal val="visible"/>
                                      </p:to>
                                    </p:set>
                                    <p:anim calcmode="lin" valueType="num">
                                      <p:cBhvr additive="base">
                                        <p:cTn id="81" dur="500" fill="hold"/>
                                        <p:tgtEl>
                                          <p:spTgt spid="38"/>
                                        </p:tgtEl>
                                        <p:attrNameLst>
                                          <p:attrName>ppt_x</p:attrName>
                                        </p:attrNameLst>
                                      </p:cBhvr>
                                      <p:tavLst>
                                        <p:tav tm="0">
                                          <p:val>
                                            <p:strVal val="1+#ppt_w/2"/>
                                          </p:val>
                                        </p:tav>
                                        <p:tav tm="100000">
                                          <p:val>
                                            <p:strVal val="#ppt_x"/>
                                          </p:val>
                                        </p:tav>
                                      </p:tavLst>
                                    </p:anim>
                                    <p:anim calcmode="lin" valueType="num">
                                      <p:cBhvr additive="base">
                                        <p:cTn id="82" dur="500" fill="hold"/>
                                        <p:tgtEl>
                                          <p:spTgt spid="38"/>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stCondLst>
                                    <p:cond delay="0"/>
                                  </p:stCondLst>
                                  <p:childTnLst>
                                    <p:set>
                                      <p:cBhvr>
                                        <p:cTn id="84" dur="1" fill="hold">
                                          <p:stCondLst>
                                            <p:cond delay="0"/>
                                          </p:stCondLst>
                                        </p:cTn>
                                        <p:tgtEl>
                                          <p:spTgt spid="39"/>
                                        </p:tgtEl>
                                        <p:attrNameLst>
                                          <p:attrName>style.visibility</p:attrName>
                                        </p:attrNameLst>
                                      </p:cBhvr>
                                      <p:to>
                                        <p:strVal val="visible"/>
                                      </p:to>
                                    </p:set>
                                    <p:anim calcmode="lin" valueType="num">
                                      <p:cBhvr additive="base">
                                        <p:cTn id="85" dur="500" fill="hold"/>
                                        <p:tgtEl>
                                          <p:spTgt spid="39"/>
                                        </p:tgtEl>
                                        <p:attrNameLst>
                                          <p:attrName>ppt_x</p:attrName>
                                        </p:attrNameLst>
                                      </p:cBhvr>
                                      <p:tavLst>
                                        <p:tav tm="0">
                                          <p:val>
                                            <p:strVal val="1+#ppt_w/2"/>
                                          </p:val>
                                        </p:tav>
                                        <p:tav tm="100000">
                                          <p:val>
                                            <p:strVal val="#ppt_x"/>
                                          </p:val>
                                        </p:tav>
                                      </p:tavLst>
                                    </p:anim>
                                    <p:anim calcmode="lin" valueType="num">
                                      <p:cBhvr additive="base">
                                        <p:cTn id="86"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8" grpId="0"/>
      <p:bldP spid="39" grpId="0"/>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4" grpId="0" animBg="1"/>
      <p:bldP spid="23" grpId="0" animBg="1"/>
      <p:bldP spid="27" grpId="0" animBg="1"/>
      <p:bldP spid="28" grpId="0" build="p">
        <p:tmplLst>
          <p:tmpl lvl="1">
            <p:tnLst>
              <p:par>
                <p:cTn presetID="2" presetClass="entr" presetSubtype="4" fill="hold" nodeType="with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P spid="29" grpId="0" build="p">
        <p:tmplLst>
          <p:tmpl lvl="1">
            <p:tnLst>
              <p:par>
                <p:cTn presetID="2" presetClass="entr" presetSubtype="4" fill="hold" nodeType="with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1+#ppt_h/2"/>
                          </p:val>
                        </p:tav>
                        <p:tav tm="100000">
                          <p:val>
                            <p:strVal val="#ppt_y"/>
                          </p:val>
                        </p:tav>
                      </p:tavLst>
                    </p:anim>
                  </p:childTnLst>
                </p:cTn>
              </p:par>
            </p:tnLst>
          </p:tmpl>
        </p:tmplLst>
      </p:bldP>
      <p:bldP spid="31" grpId="0" build="p">
        <p:tmplLst>
          <p:tmpl lvl="1">
            <p:tnLst>
              <p:par>
                <p:cTn presetID="2" presetClass="entr" presetSubtype="4" fill="hold" nodeType="withEffect">
                  <p:stCondLst>
                    <p:cond delay="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ppt_x"/>
                          </p:val>
                        </p:tav>
                        <p:tav tm="100000">
                          <p:val>
                            <p:strVal val="#ppt_x"/>
                          </p:val>
                        </p:tav>
                      </p:tavLst>
                    </p:anim>
                    <p:anim calcmode="lin" valueType="num">
                      <p:cBhvr additive="base">
                        <p:cTn dur="500" fill="hold"/>
                        <p:tgtEl>
                          <p:spTgt spid="31"/>
                        </p:tgtEl>
                        <p:attrNameLst>
                          <p:attrName>ppt_y</p:attrName>
                        </p:attrNameLst>
                      </p:cBhvr>
                      <p:tavLst>
                        <p:tav tm="0">
                          <p:val>
                            <p:strVal val="1+#ppt_h/2"/>
                          </p:val>
                        </p:tav>
                        <p:tav tm="100000">
                          <p:val>
                            <p:strVal val="#ppt_y"/>
                          </p:val>
                        </p:tav>
                      </p:tavLst>
                    </p:anim>
                  </p:childTnLst>
                </p:cTn>
              </p:par>
            </p:tnLst>
          </p:tmpl>
        </p:tmplLst>
      </p:bldP>
      <p:bldP spid="32" grpId="0" build="p">
        <p:tmplLst>
          <p:tmpl lvl="1">
            <p:tnLst>
              <p:par>
                <p:cTn presetID="2" presetClass="entr" presetSubtype="4"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ppt_x"/>
                          </p:val>
                        </p:tav>
                        <p:tav tm="100000">
                          <p:val>
                            <p:strVal val="#ppt_x"/>
                          </p:val>
                        </p:tav>
                      </p:tavLst>
                    </p:anim>
                    <p:anim calcmode="lin" valueType="num">
                      <p:cBhvr additive="base">
                        <p:cTn dur="500" fill="hold"/>
                        <p:tgtEl>
                          <p:spTgt spid="32"/>
                        </p:tgtEl>
                        <p:attrNameLst>
                          <p:attrName>ppt_y</p:attrName>
                        </p:attrNameLst>
                      </p:cBhvr>
                      <p:tavLst>
                        <p:tav tm="0">
                          <p:val>
                            <p:strVal val="1+#ppt_h/2"/>
                          </p:val>
                        </p:tav>
                        <p:tav tm="100000">
                          <p:val>
                            <p:strVal val="#ppt_y"/>
                          </p:val>
                        </p:tav>
                      </p:tavLst>
                    </p:anim>
                  </p:childTnLst>
                </p:cTn>
              </p:par>
            </p:tnLst>
          </p:tmpl>
        </p:tmplLst>
      </p:bldP>
      <p:bldP spid="33" grpId="0" build="p">
        <p:tmplLst>
          <p:tmpl lvl="1">
            <p:tnLst>
              <p:par>
                <p:cTn presetID="2" presetClass="entr" presetSubtype="4"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ppt_x"/>
                          </p:val>
                        </p:tav>
                        <p:tav tm="100000">
                          <p:val>
                            <p:strVal val="#ppt_x"/>
                          </p:val>
                        </p:tav>
                      </p:tavLst>
                    </p:anim>
                    <p:anim calcmode="lin" valueType="num">
                      <p:cBhvr additive="base">
                        <p:cTn dur="500" fill="hold"/>
                        <p:tgtEl>
                          <p:spTgt spid="33"/>
                        </p:tgtEl>
                        <p:attrNameLst>
                          <p:attrName>ppt_y</p:attrName>
                        </p:attrNameLst>
                      </p:cBhvr>
                      <p:tavLst>
                        <p:tav tm="0">
                          <p:val>
                            <p:strVal val="1+#ppt_h/2"/>
                          </p:val>
                        </p:tav>
                        <p:tav tm="100000">
                          <p:val>
                            <p:strVal val="#ppt_y"/>
                          </p:val>
                        </p:tav>
                      </p:tavLst>
                    </p:anim>
                  </p:childTnLst>
                </p:cTn>
              </p:par>
            </p:tnLst>
          </p:tmpl>
        </p:tmplLst>
      </p:bldP>
      <p:bldP spid="35" grpId="0" build="p">
        <p:tmplLst>
          <p:tmpl lvl="1">
            <p:tnLst>
              <p:par>
                <p:cTn presetID="2" presetClass="entr" presetSubtype="4"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1+#ppt_h/2"/>
                          </p:val>
                        </p:tav>
                        <p:tav tm="100000">
                          <p:val>
                            <p:strVal val="#ppt_y"/>
                          </p:val>
                        </p:tav>
                      </p:tavLst>
                    </p:anim>
                  </p:childTnLst>
                </p:cTn>
              </p:par>
            </p:tnLst>
          </p:tmpl>
        </p:tmplLst>
      </p:bldP>
    </p:bldLst>
  </p:timing>
  <p:hf hdr="0" dt="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6 Items">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‹N°›</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4" name="正方形/長方形 13"/>
          <p:cNvSpPr>
            <a:spLocks/>
          </p:cNvSpPr>
          <p:nvPr userDrawn="1"/>
        </p:nvSpPr>
        <p:spPr>
          <a:xfrm>
            <a:off x="934891" y="2656704"/>
            <a:ext cx="4401866" cy="759127"/>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17" name="図 16"/>
          <p:cNvPicPr>
            <a:picLocks noChangeAspect="1"/>
          </p:cNvPicPr>
          <p:nvPr userDrawn="1"/>
        </p:nvPicPr>
        <p:blipFill rotWithShape="1">
          <a:blip r:embed="rId5">
            <a:extLst>
              <a:ext uri="{28A0092B-C50C-407E-A947-70E740481C1C}">
                <a14:useLocalDpi xmlns:a14="http://schemas.microsoft.com/office/drawing/2010/main" val="0"/>
              </a:ext>
            </a:extLst>
          </a:blip>
          <a:srcRect l="26741"/>
          <a:stretch/>
        </p:blipFill>
        <p:spPr>
          <a:xfrm>
            <a:off x="138183" y="3415832"/>
            <a:ext cx="5198574" cy="421062"/>
          </a:xfrm>
          <a:prstGeom prst="rect">
            <a:avLst/>
          </a:prstGeom>
        </p:spPr>
      </p:pic>
      <p:pic>
        <p:nvPicPr>
          <p:cNvPr id="22" name="図 21"/>
          <p:cNvPicPr>
            <a:picLocks noChangeAspect="1"/>
          </p:cNvPicPr>
          <p:nvPr userDrawn="1"/>
        </p:nvPicPr>
        <p:blipFill rotWithShape="1">
          <a:blip r:embed="rId5">
            <a:extLst>
              <a:ext uri="{28A0092B-C50C-407E-A947-70E740481C1C}">
                <a14:useLocalDpi xmlns:a14="http://schemas.microsoft.com/office/drawing/2010/main" val="0"/>
              </a:ext>
            </a:extLst>
          </a:blip>
          <a:srcRect l="26741"/>
          <a:stretch/>
        </p:blipFill>
        <p:spPr>
          <a:xfrm>
            <a:off x="6168723" y="3415832"/>
            <a:ext cx="5198574" cy="421062"/>
          </a:xfrm>
          <a:prstGeom prst="rect">
            <a:avLst/>
          </a:prstGeom>
        </p:spPr>
      </p:pic>
      <p:sp>
        <p:nvSpPr>
          <p:cNvPr id="23" name="正方形/長方形 22"/>
          <p:cNvSpPr>
            <a:spLocks/>
          </p:cNvSpPr>
          <p:nvPr userDrawn="1"/>
        </p:nvSpPr>
        <p:spPr>
          <a:xfrm>
            <a:off x="13030845" y="2656704"/>
            <a:ext cx="4401866" cy="759127"/>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24" name="図 23"/>
          <p:cNvPicPr>
            <a:picLocks noChangeAspect="1"/>
          </p:cNvPicPr>
          <p:nvPr userDrawn="1"/>
        </p:nvPicPr>
        <p:blipFill rotWithShape="1">
          <a:blip r:embed="rId5">
            <a:extLst>
              <a:ext uri="{28A0092B-C50C-407E-A947-70E740481C1C}">
                <a14:useLocalDpi xmlns:a14="http://schemas.microsoft.com/office/drawing/2010/main" val="0"/>
              </a:ext>
            </a:extLst>
          </a:blip>
          <a:srcRect l="26741"/>
          <a:stretch/>
        </p:blipFill>
        <p:spPr>
          <a:xfrm>
            <a:off x="12222631" y="3415832"/>
            <a:ext cx="5198574" cy="421062"/>
          </a:xfrm>
          <a:prstGeom prst="rect">
            <a:avLst/>
          </a:prstGeom>
        </p:spPr>
      </p:pic>
      <p:sp>
        <p:nvSpPr>
          <p:cNvPr id="27" name="正方形/長方形 26"/>
          <p:cNvSpPr>
            <a:spLocks/>
          </p:cNvSpPr>
          <p:nvPr userDrawn="1"/>
        </p:nvSpPr>
        <p:spPr>
          <a:xfrm>
            <a:off x="6977818" y="2656704"/>
            <a:ext cx="4401866" cy="759127"/>
          </a:xfrm>
          <a:prstGeom prst="rect">
            <a:avLst/>
          </a:prstGeom>
          <a:gradFill flip="none" rotWithShape="1">
            <a:gsLst>
              <a:gs pos="0">
                <a:schemeClr val="bg1"/>
              </a:gs>
              <a:gs pos="50000">
                <a:schemeClr val="bg1">
                  <a:lumMod val="75000"/>
                  <a:lumOff val="25000"/>
                </a:schemeClr>
              </a:gs>
              <a:gs pos="100000">
                <a:schemeClr val="bg1">
                  <a:lumMod val="50000"/>
                  <a:lumOff val="50000"/>
                </a:schemeClr>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28" name="テキスト プレースホルダー 11"/>
          <p:cNvSpPr>
            <a:spLocks noGrp="1"/>
          </p:cNvSpPr>
          <p:nvPr>
            <p:ph type="body" sz="quarter" idx="15" hasCustomPrompt="1"/>
          </p:nvPr>
        </p:nvSpPr>
        <p:spPr>
          <a:xfrm>
            <a:off x="1000270" y="2692884"/>
            <a:ext cx="4178136" cy="686765"/>
          </a:xfrm>
        </p:spPr>
        <p:txBody>
          <a:bodyPr anchor="ctr">
            <a:no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800" baseline="0">
                <a:solidFill>
                  <a:schemeClr val="bg1">
                    <a:lumMod val="10000"/>
                    <a:lumOff val="90000"/>
                  </a:schemeClr>
                </a:solidFill>
                <a:latin typeface="Aileron Thin" pitchFamily="50" charset="0"/>
              </a:defRPr>
            </a:lvl1pPr>
          </a:lstStyle>
          <a:p>
            <a:pPr lvl="0"/>
            <a:r>
              <a:rPr lang="en-US" dirty="0" smtClean="0"/>
              <a:t>Text Here</a:t>
            </a:r>
            <a:endParaRPr lang="en-US" dirty="0"/>
          </a:p>
        </p:txBody>
      </p:sp>
      <p:sp>
        <p:nvSpPr>
          <p:cNvPr id="29" name="テキスト プレースホルダー 11"/>
          <p:cNvSpPr>
            <a:spLocks noGrp="1"/>
          </p:cNvSpPr>
          <p:nvPr>
            <p:ph type="body" sz="quarter" idx="16" hasCustomPrompt="1"/>
          </p:nvPr>
        </p:nvSpPr>
        <p:spPr>
          <a:xfrm>
            <a:off x="7043101" y="2692884"/>
            <a:ext cx="4178136" cy="686765"/>
          </a:xfrm>
        </p:spPr>
        <p:txBody>
          <a:bodyPr anchor="ctr">
            <a:no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800" baseline="0">
                <a:solidFill>
                  <a:schemeClr val="bg1">
                    <a:lumMod val="10000"/>
                    <a:lumOff val="90000"/>
                  </a:schemeClr>
                </a:solidFill>
                <a:latin typeface="Aileron Thin" pitchFamily="50" charset="0"/>
              </a:defRPr>
            </a:lvl1pPr>
          </a:lstStyle>
          <a:p>
            <a:pPr lvl="0"/>
            <a:r>
              <a:rPr lang="en-US" dirty="0" smtClean="0"/>
              <a:t>Text Here</a:t>
            </a:r>
            <a:endParaRPr lang="en-US" dirty="0"/>
          </a:p>
        </p:txBody>
      </p:sp>
      <p:sp>
        <p:nvSpPr>
          <p:cNvPr id="31" name="テキスト プレースホルダー 11"/>
          <p:cNvSpPr>
            <a:spLocks noGrp="1"/>
          </p:cNvSpPr>
          <p:nvPr>
            <p:ph type="body" sz="quarter" idx="18" hasCustomPrompt="1"/>
          </p:nvPr>
        </p:nvSpPr>
        <p:spPr>
          <a:xfrm>
            <a:off x="13142710" y="2692884"/>
            <a:ext cx="4178136" cy="686765"/>
          </a:xfrm>
        </p:spPr>
        <p:txBody>
          <a:bodyPr anchor="ctr">
            <a:no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800" baseline="0">
                <a:solidFill>
                  <a:schemeClr val="bg1">
                    <a:lumMod val="10000"/>
                    <a:lumOff val="90000"/>
                  </a:schemeClr>
                </a:solidFill>
                <a:latin typeface="Aileron Thin" pitchFamily="50" charset="0"/>
              </a:defRPr>
            </a:lvl1pPr>
          </a:lstStyle>
          <a:p>
            <a:pPr lvl="0"/>
            <a:r>
              <a:rPr lang="en-US" dirty="0" smtClean="0"/>
              <a:t>Text Here</a:t>
            </a:r>
            <a:endParaRPr lang="en-US" dirty="0"/>
          </a:p>
        </p:txBody>
      </p:sp>
      <p:sp>
        <p:nvSpPr>
          <p:cNvPr id="32" name="テキスト プレースホルダー 11"/>
          <p:cNvSpPr>
            <a:spLocks noGrp="1"/>
          </p:cNvSpPr>
          <p:nvPr>
            <p:ph type="body" sz="quarter" idx="19" hasCustomPrompt="1"/>
          </p:nvPr>
        </p:nvSpPr>
        <p:spPr>
          <a:xfrm>
            <a:off x="904764" y="3504791"/>
            <a:ext cx="4401866" cy="2122570"/>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lumMod val="90000"/>
                    <a:lumOff val="10000"/>
                  </a:schemeClr>
                </a:solidFill>
              </a:defRPr>
            </a:lvl1pPr>
          </a:lstStyle>
          <a:p>
            <a:pPr lvl="0"/>
            <a:r>
              <a:rPr lang="en-US" dirty="0" smtClean="0"/>
              <a:t>Text Here</a:t>
            </a:r>
            <a:endParaRPr lang="en-US" dirty="0"/>
          </a:p>
        </p:txBody>
      </p:sp>
      <p:sp>
        <p:nvSpPr>
          <p:cNvPr id="33" name="テキスト プレースホルダー 11"/>
          <p:cNvSpPr>
            <a:spLocks noGrp="1"/>
          </p:cNvSpPr>
          <p:nvPr>
            <p:ph type="body" sz="quarter" idx="20" hasCustomPrompt="1"/>
          </p:nvPr>
        </p:nvSpPr>
        <p:spPr>
          <a:xfrm>
            <a:off x="6947691" y="3512817"/>
            <a:ext cx="4401866" cy="2122570"/>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lumMod val="90000"/>
                    <a:lumOff val="10000"/>
                  </a:schemeClr>
                </a:solidFill>
              </a:defRPr>
            </a:lvl1pPr>
          </a:lstStyle>
          <a:p>
            <a:pPr lvl="0"/>
            <a:r>
              <a:rPr lang="en-US" dirty="0" smtClean="0"/>
              <a:t>Text Here</a:t>
            </a:r>
            <a:endParaRPr lang="en-US" dirty="0"/>
          </a:p>
        </p:txBody>
      </p:sp>
      <p:sp>
        <p:nvSpPr>
          <p:cNvPr id="35" name="テキスト プレースホルダー 11"/>
          <p:cNvSpPr>
            <a:spLocks noGrp="1"/>
          </p:cNvSpPr>
          <p:nvPr>
            <p:ph type="body" sz="quarter" idx="22" hasCustomPrompt="1"/>
          </p:nvPr>
        </p:nvSpPr>
        <p:spPr>
          <a:xfrm>
            <a:off x="13030845" y="3512817"/>
            <a:ext cx="4401866" cy="2122570"/>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lumMod val="90000"/>
                    <a:lumOff val="10000"/>
                  </a:schemeClr>
                </a:solidFill>
              </a:defRPr>
            </a:lvl1pPr>
          </a:lstStyle>
          <a:p>
            <a:pPr lvl="0"/>
            <a:r>
              <a:rPr lang="en-US" dirty="0" smtClean="0"/>
              <a:t>Text Here</a:t>
            </a:r>
            <a:endParaRPr lang="en-US" dirty="0"/>
          </a:p>
        </p:txBody>
      </p:sp>
      <p:sp>
        <p:nvSpPr>
          <p:cNvPr id="25" name="正方形/長方形 24"/>
          <p:cNvSpPr>
            <a:spLocks/>
          </p:cNvSpPr>
          <p:nvPr userDrawn="1"/>
        </p:nvSpPr>
        <p:spPr>
          <a:xfrm>
            <a:off x="934891" y="5973409"/>
            <a:ext cx="4401866" cy="759127"/>
          </a:xfrm>
          <a:prstGeom prst="rect">
            <a:avLst/>
          </a:prstGeom>
          <a:gradFill flip="none" rotWithShape="1">
            <a:gsLst>
              <a:gs pos="0">
                <a:schemeClr val="bg1">
                  <a:lumMod val="90000"/>
                  <a:lumOff val="10000"/>
                </a:schemeClr>
              </a:gs>
              <a:gs pos="50000">
                <a:schemeClr val="bg1">
                  <a:lumMod val="75000"/>
                  <a:lumOff val="25000"/>
                </a:schemeClr>
              </a:gs>
              <a:gs pos="100000">
                <a:schemeClr val="bg1">
                  <a:lumMod val="50000"/>
                  <a:lumOff val="50000"/>
                </a:schemeClr>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26" name="図 25"/>
          <p:cNvPicPr>
            <a:picLocks noChangeAspect="1"/>
          </p:cNvPicPr>
          <p:nvPr userDrawn="1"/>
        </p:nvPicPr>
        <p:blipFill rotWithShape="1">
          <a:blip r:embed="rId5">
            <a:extLst>
              <a:ext uri="{28A0092B-C50C-407E-A947-70E740481C1C}">
                <a14:useLocalDpi xmlns:a14="http://schemas.microsoft.com/office/drawing/2010/main" val="0"/>
              </a:ext>
            </a:extLst>
          </a:blip>
          <a:srcRect l="26741"/>
          <a:stretch/>
        </p:blipFill>
        <p:spPr>
          <a:xfrm>
            <a:off x="6168723" y="6732537"/>
            <a:ext cx="5198574" cy="421062"/>
          </a:xfrm>
          <a:prstGeom prst="rect">
            <a:avLst/>
          </a:prstGeom>
        </p:spPr>
      </p:pic>
      <p:sp>
        <p:nvSpPr>
          <p:cNvPr id="30" name="正方形/長方形 29"/>
          <p:cNvSpPr>
            <a:spLocks/>
          </p:cNvSpPr>
          <p:nvPr userDrawn="1"/>
        </p:nvSpPr>
        <p:spPr>
          <a:xfrm>
            <a:off x="13030845" y="5973409"/>
            <a:ext cx="4401866" cy="759127"/>
          </a:xfrm>
          <a:prstGeom prst="rect">
            <a:avLst/>
          </a:prstGeom>
          <a:gradFill flip="none" rotWithShape="1">
            <a:gsLst>
              <a:gs pos="0">
                <a:schemeClr val="bg1">
                  <a:lumMod val="90000"/>
                  <a:lumOff val="10000"/>
                </a:schemeClr>
              </a:gs>
              <a:gs pos="50000">
                <a:schemeClr val="bg1">
                  <a:lumMod val="75000"/>
                  <a:lumOff val="25000"/>
                </a:schemeClr>
              </a:gs>
              <a:gs pos="100000">
                <a:schemeClr val="bg1">
                  <a:lumMod val="50000"/>
                  <a:lumOff val="50000"/>
                </a:schemeClr>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34" name="図 33"/>
          <p:cNvPicPr>
            <a:picLocks noChangeAspect="1"/>
          </p:cNvPicPr>
          <p:nvPr userDrawn="1"/>
        </p:nvPicPr>
        <p:blipFill rotWithShape="1">
          <a:blip r:embed="rId5">
            <a:extLst>
              <a:ext uri="{28A0092B-C50C-407E-A947-70E740481C1C}">
                <a14:useLocalDpi xmlns:a14="http://schemas.microsoft.com/office/drawing/2010/main" val="0"/>
              </a:ext>
            </a:extLst>
          </a:blip>
          <a:srcRect l="26741"/>
          <a:stretch/>
        </p:blipFill>
        <p:spPr>
          <a:xfrm>
            <a:off x="12222631" y="6732537"/>
            <a:ext cx="5198574" cy="421062"/>
          </a:xfrm>
          <a:prstGeom prst="rect">
            <a:avLst/>
          </a:prstGeom>
        </p:spPr>
      </p:pic>
      <p:sp>
        <p:nvSpPr>
          <p:cNvPr id="36" name="正方形/長方形 35"/>
          <p:cNvSpPr>
            <a:spLocks/>
          </p:cNvSpPr>
          <p:nvPr userDrawn="1"/>
        </p:nvSpPr>
        <p:spPr>
          <a:xfrm>
            <a:off x="6977818" y="5973409"/>
            <a:ext cx="4401866" cy="759127"/>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37" name="テキスト プレースホルダー 11"/>
          <p:cNvSpPr>
            <a:spLocks noGrp="1"/>
          </p:cNvSpPr>
          <p:nvPr>
            <p:ph type="body" sz="quarter" idx="23" hasCustomPrompt="1"/>
          </p:nvPr>
        </p:nvSpPr>
        <p:spPr>
          <a:xfrm>
            <a:off x="1000270" y="6009589"/>
            <a:ext cx="4178136" cy="686765"/>
          </a:xfrm>
        </p:spPr>
        <p:txBody>
          <a:bodyPr anchor="ctr">
            <a:no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800" baseline="0">
                <a:solidFill>
                  <a:schemeClr val="bg1">
                    <a:lumMod val="10000"/>
                    <a:lumOff val="90000"/>
                  </a:schemeClr>
                </a:solidFill>
                <a:latin typeface="Aileron Thin" pitchFamily="50" charset="0"/>
              </a:defRPr>
            </a:lvl1pPr>
          </a:lstStyle>
          <a:p>
            <a:pPr lvl="0"/>
            <a:r>
              <a:rPr lang="en-US" dirty="0" smtClean="0"/>
              <a:t>Text Here</a:t>
            </a:r>
            <a:endParaRPr lang="en-US" dirty="0"/>
          </a:p>
        </p:txBody>
      </p:sp>
      <p:sp>
        <p:nvSpPr>
          <p:cNvPr id="40" name="テキスト プレースホルダー 11"/>
          <p:cNvSpPr>
            <a:spLocks noGrp="1"/>
          </p:cNvSpPr>
          <p:nvPr>
            <p:ph type="body" sz="quarter" idx="24" hasCustomPrompt="1"/>
          </p:nvPr>
        </p:nvSpPr>
        <p:spPr>
          <a:xfrm>
            <a:off x="7043101" y="6009589"/>
            <a:ext cx="4178136" cy="686765"/>
          </a:xfrm>
        </p:spPr>
        <p:txBody>
          <a:bodyPr anchor="ctr">
            <a:no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800" baseline="0">
                <a:solidFill>
                  <a:schemeClr val="bg1">
                    <a:lumMod val="10000"/>
                    <a:lumOff val="90000"/>
                  </a:schemeClr>
                </a:solidFill>
                <a:latin typeface="Aileron Thin" pitchFamily="50" charset="0"/>
              </a:defRPr>
            </a:lvl1pPr>
          </a:lstStyle>
          <a:p>
            <a:pPr lvl="0"/>
            <a:r>
              <a:rPr lang="en-US" dirty="0" smtClean="0"/>
              <a:t>Text Here</a:t>
            </a:r>
            <a:endParaRPr lang="en-US" dirty="0"/>
          </a:p>
        </p:txBody>
      </p:sp>
      <p:sp>
        <p:nvSpPr>
          <p:cNvPr id="41" name="テキスト プレースホルダー 11"/>
          <p:cNvSpPr>
            <a:spLocks noGrp="1"/>
          </p:cNvSpPr>
          <p:nvPr>
            <p:ph type="body" sz="quarter" idx="25" hasCustomPrompt="1"/>
          </p:nvPr>
        </p:nvSpPr>
        <p:spPr>
          <a:xfrm>
            <a:off x="13142710" y="6009589"/>
            <a:ext cx="4178136" cy="686765"/>
          </a:xfrm>
        </p:spPr>
        <p:txBody>
          <a:bodyPr anchor="ctr">
            <a:no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800" baseline="0">
                <a:solidFill>
                  <a:schemeClr val="bg1">
                    <a:lumMod val="10000"/>
                    <a:lumOff val="90000"/>
                  </a:schemeClr>
                </a:solidFill>
                <a:latin typeface="Aileron Thin" pitchFamily="50" charset="0"/>
              </a:defRPr>
            </a:lvl1pPr>
          </a:lstStyle>
          <a:p>
            <a:pPr lvl="0"/>
            <a:r>
              <a:rPr lang="en-US" dirty="0" smtClean="0"/>
              <a:t>Text Here</a:t>
            </a:r>
            <a:endParaRPr lang="en-US" dirty="0"/>
          </a:p>
        </p:txBody>
      </p:sp>
      <p:sp>
        <p:nvSpPr>
          <p:cNvPr id="42" name="テキスト プレースホルダー 11"/>
          <p:cNvSpPr>
            <a:spLocks noGrp="1"/>
          </p:cNvSpPr>
          <p:nvPr>
            <p:ph type="body" sz="quarter" idx="26" hasCustomPrompt="1"/>
          </p:nvPr>
        </p:nvSpPr>
        <p:spPr>
          <a:xfrm>
            <a:off x="904764" y="6821496"/>
            <a:ext cx="4401866" cy="2122570"/>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lumMod val="90000"/>
                    <a:lumOff val="10000"/>
                  </a:schemeClr>
                </a:solidFill>
              </a:defRPr>
            </a:lvl1pPr>
          </a:lstStyle>
          <a:p>
            <a:pPr lvl="0"/>
            <a:r>
              <a:rPr lang="en-US" dirty="0" smtClean="0"/>
              <a:t>Text Here</a:t>
            </a:r>
            <a:endParaRPr lang="en-US" dirty="0"/>
          </a:p>
        </p:txBody>
      </p:sp>
      <p:sp>
        <p:nvSpPr>
          <p:cNvPr id="43" name="テキスト プレースホルダー 11"/>
          <p:cNvSpPr>
            <a:spLocks noGrp="1"/>
          </p:cNvSpPr>
          <p:nvPr>
            <p:ph type="body" sz="quarter" idx="27" hasCustomPrompt="1"/>
          </p:nvPr>
        </p:nvSpPr>
        <p:spPr>
          <a:xfrm>
            <a:off x="6947691" y="6829522"/>
            <a:ext cx="4401866" cy="2122570"/>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lumMod val="90000"/>
                    <a:lumOff val="10000"/>
                  </a:schemeClr>
                </a:solidFill>
              </a:defRPr>
            </a:lvl1pPr>
          </a:lstStyle>
          <a:p>
            <a:pPr lvl="0"/>
            <a:r>
              <a:rPr lang="en-US" dirty="0" smtClean="0"/>
              <a:t>Text Here</a:t>
            </a:r>
            <a:endParaRPr lang="en-US" dirty="0"/>
          </a:p>
        </p:txBody>
      </p:sp>
      <p:sp>
        <p:nvSpPr>
          <p:cNvPr id="44" name="テキスト プレースホルダー 11"/>
          <p:cNvSpPr>
            <a:spLocks noGrp="1"/>
          </p:cNvSpPr>
          <p:nvPr>
            <p:ph type="body" sz="quarter" idx="28" hasCustomPrompt="1"/>
          </p:nvPr>
        </p:nvSpPr>
        <p:spPr>
          <a:xfrm>
            <a:off x="13030845" y="6829522"/>
            <a:ext cx="4401866" cy="2122570"/>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lumMod val="90000"/>
                    <a:lumOff val="10000"/>
                  </a:schemeClr>
                </a:solidFill>
              </a:defRPr>
            </a:lvl1pPr>
          </a:lstStyle>
          <a:p>
            <a:pPr lvl="0"/>
            <a:r>
              <a:rPr lang="en-US" dirty="0" smtClean="0"/>
              <a:t>Text Here</a:t>
            </a:r>
            <a:endParaRPr lang="en-US" dirty="0"/>
          </a:p>
        </p:txBody>
      </p:sp>
      <p:pic>
        <p:nvPicPr>
          <p:cNvPr id="45" name="図 44"/>
          <p:cNvPicPr>
            <a:picLocks noChangeAspect="1"/>
          </p:cNvPicPr>
          <p:nvPr userDrawn="1"/>
        </p:nvPicPr>
        <p:blipFill rotWithShape="1">
          <a:blip r:embed="rId5">
            <a:extLst>
              <a:ext uri="{28A0092B-C50C-407E-A947-70E740481C1C}">
                <a14:useLocalDpi xmlns:a14="http://schemas.microsoft.com/office/drawing/2010/main" val="0"/>
              </a:ext>
            </a:extLst>
          </a:blip>
          <a:srcRect l="26741"/>
          <a:stretch/>
        </p:blipFill>
        <p:spPr>
          <a:xfrm>
            <a:off x="138183" y="6732536"/>
            <a:ext cx="5198574" cy="421062"/>
          </a:xfrm>
          <a:prstGeom prst="rect">
            <a:avLst/>
          </a:prstGeom>
        </p:spPr>
      </p:pic>
    </p:spTree>
    <p:extLst>
      <p:ext uri="{BB962C8B-B14F-4D97-AF65-F5344CB8AC3E}">
        <p14:creationId xmlns:p14="http://schemas.microsoft.com/office/powerpoint/2010/main" val="912133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14" presetClass="entr" presetSubtype="1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randombar(horizontal)">
                                      <p:cBhvr>
                                        <p:cTn id="23" dur="500"/>
                                        <p:tgtEl>
                                          <p:spTgt spid="14"/>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28">
                                            <p:txEl>
                                              <p:pRg st="0" end="0"/>
                                            </p:txEl>
                                          </p:spTgt>
                                        </p:tgtEl>
                                        <p:attrNameLst>
                                          <p:attrName>style.visibility</p:attrName>
                                        </p:attrNameLst>
                                      </p:cBhvr>
                                      <p:to>
                                        <p:strVal val="visible"/>
                                      </p:to>
                                    </p:set>
                                    <p:animEffect transition="in" filter="randombar(horizontal)">
                                      <p:cBhvr>
                                        <p:cTn id="26" dur="500"/>
                                        <p:tgtEl>
                                          <p:spTgt spid="28">
                                            <p:txEl>
                                              <p:pRg st="0" end="0"/>
                                            </p:txEl>
                                          </p:spTgt>
                                        </p:tgtEl>
                                      </p:cBhvr>
                                    </p:animEffect>
                                  </p:childTnLst>
                                </p:cTn>
                              </p:par>
                              <p:par>
                                <p:cTn id="27" presetID="14" presetClass="entr" presetSubtype="10"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randombar(horizontal)">
                                      <p:cBhvr>
                                        <p:cTn id="29" dur="500"/>
                                        <p:tgtEl>
                                          <p:spTgt spid="17"/>
                                        </p:tgtEl>
                                      </p:cBhvr>
                                    </p:animEffect>
                                  </p:childTnLst>
                                </p:cTn>
                              </p:par>
                            </p:childTnLst>
                          </p:cTn>
                        </p:par>
                        <p:par>
                          <p:cTn id="30" fill="hold">
                            <p:stCondLst>
                              <p:cond delay="1000"/>
                            </p:stCondLst>
                            <p:childTnLst>
                              <p:par>
                                <p:cTn id="31" presetID="14" presetClass="entr" presetSubtype="10" fill="hold" grpId="0" nodeType="afterEffect">
                                  <p:stCondLst>
                                    <p:cond delay="0"/>
                                  </p:stCondLst>
                                  <p:childTnLst>
                                    <p:set>
                                      <p:cBhvr>
                                        <p:cTn id="32" dur="1" fill="hold">
                                          <p:stCondLst>
                                            <p:cond delay="0"/>
                                          </p:stCondLst>
                                        </p:cTn>
                                        <p:tgtEl>
                                          <p:spTgt spid="32">
                                            <p:txEl>
                                              <p:pRg st="0" end="0"/>
                                            </p:txEl>
                                          </p:spTgt>
                                        </p:tgtEl>
                                        <p:attrNameLst>
                                          <p:attrName>style.visibility</p:attrName>
                                        </p:attrNameLst>
                                      </p:cBhvr>
                                      <p:to>
                                        <p:strVal val="visible"/>
                                      </p:to>
                                    </p:set>
                                    <p:animEffect transition="in" filter="randombar(horizontal)">
                                      <p:cBhvr>
                                        <p:cTn id="33" dur="500"/>
                                        <p:tgtEl>
                                          <p:spTgt spid="32">
                                            <p:txEl>
                                              <p:pRg st="0" end="0"/>
                                            </p:txEl>
                                          </p:spTgt>
                                        </p:tgtEl>
                                      </p:cBhvr>
                                    </p:animEffect>
                                  </p:childTnLst>
                                </p:cTn>
                              </p:par>
                            </p:childTnLst>
                          </p:cTn>
                        </p:par>
                        <p:par>
                          <p:cTn id="34" fill="hold">
                            <p:stCondLst>
                              <p:cond delay="1500"/>
                            </p:stCondLst>
                            <p:childTnLst>
                              <p:par>
                                <p:cTn id="35" presetID="14" presetClass="entr" presetSubtype="10"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randombar(horizontal)">
                                      <p:cBhvr>
                                        <p:cTn id="37" dur="500"/>
                                        <p:tgtEl>
                                          <p:spTgt spid="27"/>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29">
                                            <p:txEl>
                                              <p:pRg st="0" end="0"/>
                                            </p:txEl>
                                          </p:spTgt>
                                        </p:tgtEl>
                                        <p:attrNameLst>
                                          <p:attrName>style.visibility</p:attrName>
                                        </p:attrNameLst>
                                      </p:cBhvr>
                                      <p:to>
                                        <p:strVal val="visible"/>
                                      </p:to>
                                    </p:set>
                                    <p:animEffect transition="in" filter="randombar(horizontal)">
                                      <p:cBhvr>
                                        <p:cTn id="40" dur="500"/>
                                        <p:tgtEl>
                                          <p:spTgt spid="29">
                                            <p:txEl>
                                              <p:pRg st="0" end="0"/>
                                            </p:txEl>
                                          </p:spTgt>
                                        </p:tgtEl>
                                      </p:cBhvr>
                                    </p:animEffect>
                                  </p:childTnLst>
                                </p:cTn>
                              </p:par>
                              <p:par>
                                <p:cTn id="41" presetID="14" presetClass="entr" presetSubtype="10" fill="hold" nodeType="with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randombar(horizontal)">
                                      <p:cBhvr>
                                        <p:cTn id="43" dur="500"/>
                                        <p:tgtEl>
                                          <p:spTgt spid="22"/>
                                        </p:tgtEl>
                                      </p:cBhvr>
                                    </p:animEffect>
                                  </p:childTnLst>
                                </p:cTn>
                              </p:par>
                            </p:childTnLst>
                          </p:cTn>
                        </p:par>
                        <p:par>
                          <p:cTn id="44" fill="hold">
                            <p:stCondLst>
                              <p:cond delay="2000"/>
                            </p:stCondLst>
                            <p:childTnLst>
                              <p:par>
                                <p:cTn id="45" presetID="14" presetClass="entr" presetSubtype="10" fill="hold" grpId="0" nodeType="afterEffect">
                                  <p:stCondLst>
                                    <p:cond delay="0"/>
                                  </p:stCondLst>
                                  <p:childTnLst>
                                    <p:set>
                                      <p:cBhvr>
                                        <p:cTn id="46" dur="1" fill="hold">
                                          <p:stCondLst>
                                            <p:cond delay="0"/>
                                          </p:stCondLst>
                                        </p:cTn>
                                        <p:tgtEl>
                                          <p:spTgt spid="33">
                                            <p:txEl>
                                              <p:pRg st="0" end="0"/>
                                            </p:txEl>
                                          </p:spTgt>
                                        </p:tgtEl>
                                        <p:attrNameLst>
                                          <p:attrName>style.visibility</p:attrName>
                                        </p:attrNameLst>
                                      </p:cBhvr>
                                      <p:to>
                                        <p:strVal val="visible"/>
                                      </p:to>
                                    </p:set>
                                    <p:animEffect transition="in" filter="randombar(horizontal)">
                                      <p:cBhvr>
                                        <p:cTn id="47" dur="500"/>
                                        <p:tgtEl>
                                          <p:spTgt spid="33">
                                            <p:txEl>
                                              <p:pRg st="0" end="0"/>
                                            </p:txEl>
                                          </p:spTgt>
                                        </p:tgtEl>
                                      </p:cBhvr>
                                    </p:animEffect>
                                  </p:childTnLst>
                                </p:cTn>
                              </p:par>
                            </p:childTnLst>
                          </p:cTn>
                        </p:par>
                        <p:par>
                          <p:cTn id="48" fill="hold">
                            <p:stCondLst>
                              <p:cond delay="2500"/>
                            </p:stCondLst>
                            <p:childTnLst>
                              <p:par>
                                <p:cTn id="49" presetID="14" presetClass="entr" presetSubtype="10"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randombar(horizontal)">
                                      <p:cBhvr>
                                        <p:cTn id="51" dur="500"/>
                                        <p:tgtEl>
                                          <p:spTgt spid="23"/>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31">
                                            <p:txEl>
                                              <p:pRg st="0" end="0"/>
                                            </p:txEl>
                                          </p:spTgt>
                                        </p:tgtEl>
                                        <p:attrNameLst>
                                          <p:attrName>style.visibility</p:attrName>
                                        </p:attrNameLst>
                                      </p:cBhvr>
                                      <p:to>
                                        <p:strVal val="visible"/>
                                      </p:to>
                                    </p:set>
                                    <p:animEffect transition="in" filter="randombar(horizontal)">
                                      <p:cBhvr>
                                        <p:cTn id="54" dur="500"/>
                                        <p:tgtEl>
                                          <p:spTgt spid="31">
                                            <p:txEl>
                                              <p:pRg st="0" end="0"/>
                                            </p:txEl>
                                          </p:spTgt>
                                        </p:tgtEl>
                                      </p:cBhvr>
                                    </p:animEffect>
                                  </p:childTnLst>
                                </p:cTn>
                              </p:par>
                              <p:par>
                                <p:cTn id="55" presetID="14" presetClass="entr" presetSubtype="10" fill="hold" nodeType="with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randombar(horizontal)">
                                      <p:cBhvr>
                                        <p:cTn id="57" dur="500"/>
                                        <p:tgtEl>
                                          <p:spTgt spid="24"/>
                                        </p:tgtEl>
                                      </p:cBhvr>
                                    </p:animEffect>
                                  </p:childTnLst>
                                </p:cTn>
                              </p:par>
                            </p:childTnLst>
                          </p:cTn>
                        </p:par>
                        <p:par>
                          <p:cTn id="58" fill="hold">
                            <p:stCondLst>
                              <p:cond delay="3000"/>
                            </p:stCondLst>
                            <p:childTnLst>
                              <p:par>
                                <p:cTn id="59" presetID="14" presetClass="entr" presetSubtype="10" fill="hold" grpId="0" nodeType="afterEffect">
                                  <p:stCondLst>
                                    <p:cond delay="0"/>
                                  </p:stCondLst>
                                  <p:childTnLst>
                                    <p:set>
                                      <p:cBhvr>
                                        <p:cTn id="60" dur="1" fill="hold">
                                          <p:stCondLst>
                                            <p:cond delay="0"/>
                                          </p:stCondLst>
                                        </p:cTn>
                                        <p:tgtEl>
                                          <p:spTgt spid="35">
                                            <p:txEl>
                                              <p:pRg st="0" end="0"/>
                                            </p:txEl>
                                          </p:spTgt>
                                        </p:tgtEl>
                                        <p:attrNameLst>
                                          <p:attrName>style.visibility</p:attrName>
                                        </p:attrNameLst>
                                      </p:cBhvr>
                                      <p:to>
                                        <p:strVal val="visible"/>
                                      </p:to>
                                    </p:set>
                                    <p:animEffect transition="in" filter="randombar(horizontal)">
                                      <p:cBhvr>
                                        <p:cTn id="61" dur="500"/>
                                        <p:tgtEl>
                                          <p:spTgt spid="35">
                                            <p:txEl>
                                              <p:pRg st="0" end="0"/>
                                            </p:txEl>
                                          </p:spTgt>
                                        </p:tgtEl>
                                      </p:cBhvr>
                                    </p:animEffect>
                                  </p:childTnLst>
                                </p:cTn>
                              </p:par>
                            </p:childTnLst>
                          </p:cTn>
                        </p:par>
                        <p:par>
                          <p:cTn id="62" fill="hold">
                            <p:stCondLst>
                              <p:cond delay="3500"/>
                            </p:stCondLst>
                            <p:childTnLst>
                              <p:par>
                                <p:cTn id="63" presetID="14" presetClass="entr" presetSubtype="10" fill="hold" grpId="0" nodeType="afterEffect">
                                  <p:stCondLst>
                                    <p:cond delay="0"/>
                                  </p:stCondLst>
                                  <p:childTnLst>
                                    <p:set>
                                      <p:cBhvr>
                                        <p:cTn id="64" dur="1" fill="hold">
                                          <p:stCondLst>
                                            <p:cond delay="0"/>
                                          </p:stCondLst>
                                        </p:cTn>
                                        <p:tgtEl>
                                          <p:spTgt spid="25"/>
                                        </p:tgtEl>
                                        <p:attrNameLst>
                                          <p:attrName>style.visibility</p:attrName>
                                        </p:attrNameLst>
                                      </p:cBhvr>
                                      <p:to>
                                        <p:strVal val="visible"/>
                                      </p:to>
                                    </p:set>
                                    <p:animEffect transition="in" filter="randombar(horizontal)">
                                      <p:cBhvr>
                                        <p:cTn id="65" dur="500"/>
                                        <p:tgtEl>
                                          <p:spTgt spid="25"/>
                                        </p:tgtEl>
                                      </p:cBhvr>
                                    </p:animEffect>
                                  </p:childTnLst>
                                </p:cTn>
                              </p:par>
                              <p:par>
                                <p:cTn id="66" presetID="14" presetClass="entr" presetSubtype="10" fill="hold" nodeType="with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randombar(horizontal)">
                                      <p:cBhvr>
                                        <p:cTn id="68" dur="500"/>
                                        <p:tgtEl>
                                          <p:spTgt spid="45"/>
                                        </p:tgtEl>
                                      </p:cBhvr>
                                    </p:animEffect>
                                  </p:childTnLst>
                                </p:cTn>
                              </p:par>
                              <p:par>
                                <p:cTn id="69" presetID="14" presetClass="entr" presetSubtype="10" fill="hold" grpId="0" nodeType="withEffect">
                                  <p:stCondLst>
                                    <p:cond delay="0"/>
                                  </p:stCondLst>
                                  <p:childTnLst>
                                    <p:set>
                                      <p:cBhvr>
                                        <p:cTn id="70" dur="1" fill="hold">
                                          <p:stCondLst>
                                            <p:cond delay="0"/>
                                          </p:stCondLst>
                                        </p:cTn>
                                        <p:tgtEl>
                                          <p:spTgt spid="37">
                                            <p:txEl>
                                              <p:pRg st="0" end="0"/>
                                            </p:txEl>
                                          </p:spTgt>
                                        </p:tgtEl>
                                        <p:attrNameLst>
                                          <p:attrName>style.visibility</p:attrName>
                                        </p:attrNameLst>
                                      </p:cBhvr>
                                      <p:to>
                                        <p:strVal val="visible"/>
                                      </p:to>
                                    </p:set>
                                    <p:animEffect transition="in" filter="randombar(horizontal)">
                                      <p:cBhvr>
                                        <p:cTn id="71" dur="500"/>
                                        <p:tgtEl>
                                          <p:spTgt spid="37">
                                            <p:txEl>
                                              <p:pRg st="0" end="0"/>
                                            </p:txEl>
                                          </p:spTgt>
                                        </p:tgtEl>
                                      </p:cBhvr>
                                    </p:animEffect>
                                  </p:childTnLst>
                                </p:cTn>
                              </p:par>
                            </p:childTnLst>
                          </p:cTn>
                        </p:par>
                        <p:par>
                          <p:cTn id="72" fill="hold">
                            <p:stCondLst>
                              <p:cond delay="4000"/>
                            </p:stCondLst>
                            <p:childTnLst>
                              <p:par>
                                <p:cTn id="73" presetID="14" presetClass="entr" presetSubtype="10" fill="hold" grpId="0" nodeType="afterEffect">
                                  <p:stCondLst>
                                    <p:cond delay="0"/>
                                  </p:stCondLst>
                                  <p:childTnLst>
                                    <p:set>
                                      <p:cBhvr>
                                        <p:cTn id="74" dur="1" fill="hold">
                                          <p:stCondLst>
                                            <p:cond delay="0"/>
                                          </p:stCondLst>
                                        </p:cTn>
                                        <p:tgtEl>
                                          <p:spTgt spid="42">
                                            <p:txEl>
                                              <p:pRg st="0" end="0"/>
                                            </p:txEl>
                                          </p:spTgt>
                                        </p:tgtEl>
                                        <p:attrNameLst>
                                          <p:attrName>style.visibility</p:attrName>
                                        </p:attrNameLst>
                                      </p:cBhvr>
                                      <p:to>
                                        <p:strVal val="visible"/>
                                      </p:to>
                                    </p:set>
                                    <p:animEffect transition="in" filter="randombar(horizontal)">
                                      <p:cBhvr>
                                        <p:cTn id="75" dur="500"/>
                                        <p:tgtEl>
                                          <p:spTgt spid="42">
                                            <p:txEl>
                                              <p:pRg st="0" end="0"/>
                                            </p:txEl>
                                          </p:spTgt>
                                        </p:tgtEl>
                                      </p:cBhvr>
                                    </p:animEffect>
                                  </p:childTnLst>
                                </p:cTn>
                              </p:par>
                            </p:childTnLst>
                          </p:cTn>
                        </p:par>
                        <p:par>
                          <p:cTn id="76" fill="hold">
                            <p:stCondLst>
                              <p:cond delay="4500"/>
                            </p:stCondLst>
                            <p:childTnLst>
                              <p:par>
                                <p:cTn id="77" presetID="14" presetClass="entr" presetSubtype="10" fill="hold" grpId="0" nodeType="afterEffect">
                                  <p:stCondLst>
                                    <p:cond delay="0"/>
                                  </p:stCondLst>
                                  <p:childTnLst>
                                    <p:set>
                                      <p:cBhvr>
                                        <p:cTn id="78" dur="1" fill="hold">
                                          <p:stCondLst>
                                            <p:cond delay="0"/>
                                          </p:stCondLst>
                                        </p:cTn>
                                        <p:tgtEl>
                                          <p:spTgt spid="36"/>
                                        </p:tgtEl>
                                        <p:attrNameLst>
                                          <p:attrName>style.visibility</p:attrName>
                                        </p:attrNameLst>
                                      </p:cBhvr>
                                      <p:to>
                                        <p:strVal val="visible"/>
                                      </p:to>
                                    </p:set>
                                    <p:animEffect transition="in" filter="randombar(horizontal)">
                                      <p:cBhvr>
                                        <p:cTn id="79" dur="500"/>
                                        <p:tgtEl>
                                          <p:spTgt spid="36"/>
                                        </p:tgtEl>
                                      </p:cBhvr>
                                    </p:animEffect>
                                  </p:childTnLst>
                                </p:cTn>
                              </p:par>
                              <p:par>
                                <p:cTn id="80" presetID="14" presetClass="entr" presetSubtype="10" fill="hold" grpId="0" nodeType="withEffect">
                                  <p:stCondLst>
                                    <p:cond delay="0"/>
                                  </p:stCondLst>
                                  <p:childTnLst>
                                    <p:set>
                                      <p:cBhvr>
                                        <p:cTn id="81" dur="1" fill="hold">
                                          <p:stCondLst>
                                            <p:cond delay="0"/>
                                          </p:stCondLst>
                                        </p:cTn>
                                        <p:tgtEl>
                                          <p:spTgt spid="40">
                                            <p:txEl>
                                              <p:pRg st="0" end="0"/>
                                            </p:txEl>
                                          </p:spTgt>
                                        </p:tgtEl>
                                        <p:attrNameLst>
                                          <p:attrName>style.visibility</p:attrName>
                                        </p:attrNameLst>
                                      </p:cBhvr>
                                      <p:to>
                                        <p:strVal val="visible"/>
                                      </p:to>
                                    </p:set>
                                    <p:animEffect transition="in" filter="randombar(horizontal)">
                                      <p:cBhvr>
                                        <p:cTn id="82" dur="500"/>
                                        <p:tgtEl>
                                          <p:spTgt spid="40">
                                            <p:txEl>
                                              <p:pRg st="0" end="0"/>
                                            </p:txEl>
                                          </p:spTgt>
                                        </p:tgtEl>
                                      </p:cBhvr>
                                    </p:animEffect>
                                  </p:childTnLst>
                                </p:cTn>
                              </p:par>
                              <p:par>
                                <p:cTn id="83" presetID="14" presetClass="entr" presetSubtype="10" fill="hold" nodeType="withEffect">
                                  <p:stCondLst>
                                    <p:cond delay="0"/>
                                  </p:stCondLst>
                                  <p:childTnLst>
                                    <p:set>
                                      <p:cBhvr>
                                        <p:cTn id="84" dur="1" fill="hold">
                                          <p:stCondLst>
                                            <p:cond delay="0"/>
                                          </p:stCondLst>
                                        </p:cTn>
                                        <p:tgtEl>
                                          <p:spTgt spid="26"/>
                                        </p:tgtEl>
                                        <p:attrNameLst>
                                          <p:attrName>style.visibility</p:attrName>
                                        </p:attrNameLst>
                                      </p:cBhvr>
                                      <p:to>
                                        <p:strVal val="visible"/>
                                      </p:to>
                                    </p:set>
                                    <p:animEffect transition="in" filter="randombar(horizontal)">
                                      <p:cBhvr>
                                        <p:cTn id="85" dur="500"/>
                                        <p:tgtEl>
                                          <p:spTgt spid="26"/>
                                        </p:tgtEl>
                                      </p:cBhvr>
                                    </p:animEffect>
                                  </p:childTnLst>
                                </p:cTn>
                              </p:par>
                            </p:childTnLst>
                          </p:cTn>
                        </p:par>
                        <p:par>
                          <p:cTn id="86" fill="hold">
                            <p:stCondLst>
                              <p:cond delay="5000"/>
                            </p:stCondLst>
                            <p:childTnLst>
                              <p:par>
                                <p:cTn id="87" presetID="14" presetClass="entr" presetSubtype="10" fill="hold" grpId="0" nodeType="afterEffect">
                                  <p:stCondLst>
                                    <p:cond delay="0"/>
                                  </p:stCondLst>
                                  <p:childTnLst>
                                    <p:set>
                                      <p:cBhvr>
                                        <p:cTn id="88" dur="1" fill="hold">
                                          <p:stCondLst>
                                            <p:cond delay="0"/>
                                          </p:stCondLst>
                                        </p:cTn>
                                        <p:tgtEl>
                                          <p:spTgt spid="43">
                                            <p:txEl>
                                              <p:pRg st="0" end="0"/>
                                            </p:txEl>
                                          </p:spTgt>
                                        </p:tgtEl>
                                        <p:attrNameLst>
                                          <p:attrName>style.visibility</p:attrName>
                                        </p:attrNameLst>
                                      </p:cBhvr>
                                      <p:to>
                                        <p:strVal val="visible"/>
                                      </p:to>
                                    </p:set>
                                    <p:animEffect transition="in" filter="randombar(horizontal)">
                                      <p:cBhvr>
                                        <p:cTn id="89" dur="500"/>
                                        <p:tgtEl>
                                          <p:spTgt spid="43">
                                            <p:txEl>
                                              <p:pRg st="0" end="0"/>
                                            </p:txEl>
                                          </p:spTgt>
                                        </p:tgtEl>
                                      </p:cBhvr>
                                    </p:animEffect>
                                  </p:childTnLst>
                                </p:cTn>
                              </p:par>
                            </p:childTnLst>
                          </p:cTn>
                        </p:par>
                        <p:par>
                          <p:cTn id="90" fill="hold">
                            <p:stCondLst>
                              <p:cond delay="5500"/>
                            </p:stCondLst>
                            <p:childTnLst>
                              <p:par>
                                <p:cTn id="91" presetID="14" presetClass="entr" presetSubtype="10" fill="hold" grpId="0" nodeType="afterEffect">
                                  <p:stCondLst>
                                    <p:cond delay="0"/>
                                  </p:stCondLst>
                                  <p:childTnLst>
                                    <p:set>
                                      <p:cBhvr>
                                        <p:cTn id="92" dur="1" fill="hold">
                                          <p:stCondLst>
                                            <p:cond delay="0"/>
                                          </p:stCondLst>
                                        </p:cTn>
                                        <p:tgtEl>
                                          <p:spTgt spid="30"/>
                                        </p:tgtEl>
                                        <p:attrNameLst>
                                          <p:attrName>style.visibility</p:attrName>
                                        </p:attrNameLst>
                                      </p:cBhvr>
                                      <p:to>
                                        <p:strVal val="visible"/>
                                      </p:to>
                                    </p:set>
                                    <p:animEffect transition="in" filter="randombar(horizontal)">
                                      <p:cBhvr>
                                        <p:cTn id="93" dur="500"/>
                                        <p:tgtEl>
                                          <p:spTgt spid="30"/>
                                        </p:tgtEl>
                                      </p:cBhvr>
                                    </p:animEffect>
                                  </p:childTnLst>
                                </p:cTn>
                              </p:par>
                              <p:par>
                                <p:cTn id="94" presetID="14" presetClass="entr" presetSubtype="10" fill="hold" grpId="0" nodeType="withEffect">
                                  <p:stCondLst>
                                    <p:cond delay="0"/>
                                  </p:stCondLst>
                                  <p:childTnLst>
                                    <p:set>
                                      <p:cBhvr>
                                        <p:cTn id="95" dur="1" fill="hold">
                                          <p:stCondLst>
                                            <p:cond delay="0"/>
                                          </p:stCondLst>
                                        </p:cTn>
                                        <p:tgtEl>
                                          <p:spTgt spid="41">
                                            <p:txEl>
                                              <p:pRg st="0" end="0"/>
                                            </p:txEl>
                                          </p:spTgt>
                                        </p:tgtEl>
                                        <p:attrNameLst>
                                          <p:attrName>style.visibility</p:attrName>
                                        </p:attrNameLst>
                                      </p:cBhvr>
                                      <p:to>
                                        <p:strVal val="visible"/>
                                      </p:to>
                                    </p:set>
                                    <p:animEffect transition="in" filter="randombar(horizontal)">
                                      <p:cBhvr>
                                        <p:cTn id="96" dur="500"/>
                                        <p:tgtEl>
                                          <p:spTgt spid="41">
                                            <p:txEl>
                                              <p:pRg st="0" end="0"/>
                                            </p:txEl>
                                          </p:spTgt>
                                        </p:tgtEl>
                                      </p:cBhvr>
                                    </p:animEffect>
                                  </p:childTnLst>
                                </p:cTn>
                              </p:par>
                              <p:par>
                                <p:cTn id="97" presetID="14" presetClass="entr" presetSubtype="10" fill="hold" nodeType="withEffect">
                                  <p:stCondLst>
                                    <p:cond delay="0"/>
                                  </p:stCondLst>
                                  <p:childTnLst>
                                    <p:set>
                                      <p:cBhvr>
                                        <p:cTn id="98" dur="1" fill="hold">
                                          <p:stCondLst>
                                            <p:cond delay="0"/>
                                          </p:stCondLst>
                                        </p:cTn>
                                        <p:tgtEl>
                                          <p:spTgt spid="34"/>
                                        </p:tgtEl>
                                        <p:attrNameLst>
                                          <p:attrName>style.visibility</p:attrName>
                                        </p:attrNameLst>
                                      </p:cBhvr>
                                      <p:to>
                                        <p:strVal val="visible"/>
                                      </p:to>
                                    </p:set>
                                    <p:animEffect transition="in" filter="randombar(horizontal)">
                                      <p:cBhvr>
                                        <p:cTn id="99" dur="500"/>
                                        <p:tgtEl>
                                          <p:spTgt spid="34"/>
                                        </p:tgtEl>
                                      </p:cBhvr>
                                    </p:animEffect>
                                  </p:childTnLst>
                                </p:cTn>
                              </p:par>
                            </p:childTnLst>
                          </p:cTn>
                        </p:par>
                        <p:par>
                          <p:cTn id="100" fill="hold">
                            <p:stCondLst>
                              <p:cond delay="6000"/>
                            </p:stCondLst>
                            <p:childTnLst>
                              <p:par>
                                <p:cTn id="101" presetID="14" presetClass="entr" presetSubtype="10" fill="hold" grpId="0" nodeType="afterEffect">
                                  <p:stCondLst>
                                    <p:cond delay="0"/>
                                  </p:stCondLst>
                                  <p:childTnLst>
                                    <p:set>
                                      <p:cBhvr>
                                        <p:cTn id="102" dur="1" fill="hold">
                                          <p:stCondLst>
                                            <p:cond delay="0"/>
                                          </p:stCondLst>
                                        </p:cTn>
                                        <p:tgtEl>
                                          <p:spTgt spid="44">
                                            <p:txEl>
                                              <p:pRg st="0" end="0"/>
                                            </p:txEl>
                                          </p:spTgt>
                                        </p:tgtEl>
                                        <p:attrNameLst>
                                          <p:attrName>style.visibility</p:attrName>
                                        </p:attrNameLst>
                                      </p:cBhvr>
                                      <p:to>
                                        <p:strVal val="visible"/>
                                      </p:to>
                                    </p:set>
                                    <p:animEffect transition="in" filter="randombar(horizontal)">
                                      <p:cBhvr>
                                        <p:cTn id="103" dur="500"/>
                                        <p:tgtEl>
                                          <p:spTgt spid="4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4" grpId="0" animBg="1"/>
      <p:bldP spid="23" grpId="0" animBg="1"/>
      <p:bldP spid="27" grpId="0" animBg="1"/>
      <p:bldP spid="28" grpId="0" build="p">
        <p:tmplLst>
          <p:tmpl lvl="1">
            <p:tnLst>
              <p:par>
                <p:cTn presetID="14" presetClass="entr" presetSubtype="1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randombar(horizontal)">
                      <p:cBhvr>
                        <p:cTn dur="500"/>
                        <p:tgtEl>
                          <p:spTgt spid="28"/>
                        </p:tgtEl>
                      </p:cBhvr>
                    </p:animEffect>
                  </p:childTnLst>
                </p:cTn>
              </p:par>
            </p:tnLst>
          </p:tmpl>
        </p:tmplLst>
      </p:bldP>
      <p:bldP spid="29" grpId="0" build="p">
        <p:tmplLst>
          <p:tmpl lvl="1">
            <p:tnLst>
              <p:par>
                <p:cTn presetID="14" presetClass="entr" presetSubtype="1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randombar(horizontal)">
                      <p:cBhvr>
                        <p:cTn dur="500"/>
                        <p:tgtEl>
                          <p:spTgt spid="29"/>
                        </p:tgtEl>
                      </p:cBhvr>
                    </p:animEffect>
                  </p:childTnLst>
                </p:cTn>
              </p:par>
            </p:tnLst>
          </p:tmpl>
        </p:tmplLst>
      </p:bldP>
      <p:bldP spid="31" grpId="0" build="p">
        <p:tmplLst>
          <p:tmpl lvl="1">
            <p:tnLst>
              <p:par>
                <p:cTn presetID="14" presetClass="entr" presetSubtype="10" fill="hold" nodeType="with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randombar(horizontal)">
                      <p:cBhvr>
                        <p:cTn dur="500"/>
                        <p:tgtEl>
                          <p:spTgt spid="31"/>
                        </p:tgtEl>
                      </p:cBhvr>
                    </p:animEffect>
                  </p:childTnLst>
                </p:cTn>
              </p:par>
            </p:tnLst>
          </p:tmpl>
        </p:tmplLst>
      </p:bldP>
      <p:bldP spid="32" grpId="0" build="p">
        <p:tmplLst>
          <p:tmpl lvl="1">
            <p:tnLst>
              <p:par>
                <p:cTn presetID="14" presetClass="entr" presetSubtype="1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randombar(horizontal)">
                      <p:cBhvr>
                        <p:cTn dur="500"/>
                        <p:tgtEl>
                          <p:spTgt spid="32"/>
                        </p:tgtEl>
                      </p:cBhvr>
                    </p:animEffect>
                  </p:childTnLst>
                </p:cTn>
              </p:par>
            </p:tnLst>
          </p:tmpl>
        </p:tmplLst>
      </p:bldP>
      <p:bldP spid="33" grpId="0" build="p">
        <p:tmplLst>
          <p:tmpl lvl="1">
            <p:tnLst>
              <p:par>
                <p:cTn presetID="14" presetClass="entr" presetSubtype="1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randombar(horizontal)">
                      <p:cBhvr>
                        <p:cTn dur="500"/>
                        <p:tgtEl>
                          <p:spTgt spid="33"/>
                        </p:tgtEl>
                      </p:cBhvr>
                    </p:animEffect>
                  </p:childTnLst>
                </p:cTn>
              </p:par>
            </p:tnLst>
          </p:tmpl>
        </p:tmplLst>
      </p:bldP>
      <p:bldP spid="35" grpId="0" build="p">
        <p:tmplLst>
          <p:tmpl lvl="1">
            <p:tnLst>
              <p:par>
                <p:cTn presetID="14" presetClass="entr" presetSubtype="1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randombar(horizontal)">
                      <p:cBhvr>
                        <p:cTn dur="500"/>
                        <p:tgtEl>
                          <p:spTgt spid="35"/>
                        </p:tgtEl>
                      </p:cBhvr>
                    </p:animEffect>
                  </p:childTnLst>
                </p:cTn>
              </p:par>
            </p:tnLst>
          </p:tmpl>
        </p:tmplLst>
      </p:bldP>
      <p:bldP spid="25" grpId="0" animBg="1"/>
      <p:bldP spid="30" grpId="0" animBg="1"/>
      <p:bldP spid="36" grpId="0" animBg="1"/>
      <p:bldP spid="37" grpId="0" build="p">
        <p:tmplLst>
          <p:tmpl lvl="1">
            <p:tnLst>
              <p:par>
                <p:cTn presetID="14" presetClass="entr" presetSubtype="1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randombar(horizontal)">
                      <p:cBhvr>
                        <p:cTn dur="500"/>
                        <p:tgtEl>
                          <p:spTgt spid="37"/>
                        </p:tgtEl>
                      </p:cBhvr>
                    </p:animEffect>
                  </p:childTnLst>
                </p:cTn>
              </p:par>
            </p:tnLst>
          </p:tmpl>
        </p:tmplLst>
      </p:bldP>
      <p:bldP spid="40" grpId="0" build="p">
        <p:tmplLst>
          <p:tmpl lvl="1">
            <p:tnLst>
              <p:par>
                <p:cTn presetID="14" presetClass="entr" presetSubtype="10" fill="hold" nodeType="with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randombar(horizontal)">
                      <p:cBhvr>
                        <p:cTn dur="500"/>
                        <p:tgtEl>
                          <p:spTgt spid="40"/>
                        </p:tgtEl>
                      </p:cBhvr>
                    </p:animEffect>
                  </p:childTnLst>
                </p:cTn>
              </p:par>
            </p:tnLst>
          </p:tmpl>
        </p:tmplLst>
      </p:bldP>
      <p:bldP spid="41" grpId="0" build="p">
        <p:tmplLst>
          <p:tmpl lvl="1">
            <p:tnLst>
              <p:par>
                <p:cTn presetID="14" presetClass="entr" presetSubtype="1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randombar(horizontal)">
                      <p:cBhvr>
                        <p:cTn dur="500"/>
                        <p:tgtEl>
                          <p:spTgt spid="41"/>
                        </p:tgtEl>
                      </p:cBhvr>
                    </p:animEffect>
                  </p:childTnLst>
                </p:cTn>
              </p:par>
            </p:tnLst>
          </p:tmpl>
        </p:tmplLst>
      </p:bldP>
      <p:bldP spid="42" grpId="0" build="p">
        <p:tmplLst>
          <p:tmpl lvl="1">
            <p:tnLst>
              <p:par>
                <p:cTn presetID="14" presetClass="entr" presetSubtype="1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randombar(horizontal)">
                      <p:cBhvr>
                        <p:cTn dur="500"/>
                        <p:tgtEl>
                          <p:spTgt spid="42"/>
                        </p:tgtEl>
                      </p:cBhvr>
                    </p:animEffect>
                  </p:childTnLst>
                </p:cTn>
              </p:par>
            </p:tnLst>
          </p:tmpl>
        </p:tmplLst>
      </p:bldP>
      <p:bldP spid="43" grpId="0" build="p">
        <p:tmplLst>
          <p:tmpl lvl="1">
            <p:tnLst>
              <p:par>
                <p:cTn presetID="14" presetClass="entr" presetSubtype="1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randombar(horizontal)">
                      <p:cBhvr>
                        <p:cTn dur="500"/>
                        <p:tgtEl>
                          <p:spTgt spid="43"/>
                        </p:tgtEl>
                      </p:cBhvr>
                    </p:animEffect>
                  </p:childTnLst>
                </p:cTn>
              </p:par>
            </p:tnLst>
          </p:tmpl>
        </p:tmplLst>
      </p:bldP>
      <p:bldP spid="44" grpId="0" build="p">
        <p:tmplLst>
          <p:tmpl lvl="1">
            <p:tnLst>
              <p:par>
                <p:cTn presetID="14" presetClass="entr" presetSubtype="10"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randombar(horizontal)">
                      <p:cBhvr>
                        <p:cTn dur="500"/>
                        <p:tgtEl>
                          <p:spTgt spid="44"/>
                        </p:tgtEl>
                      </p:cBhvr>
                    </p:animEffect>
                  </p:childTnLst>
                </p:cTn>
              </p:par>
            </p:tnLst>
          </p:tmpl>
        </p:tmplLst>
      </p:bldP>
    </p:bldLst>
  </p:timing>
  <p:hf hdr="0" dt="0"/>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4 Graphs">
    <p:spTree>
      <p:nvGrpSpPr>
        <p:cNvPr id="1" name=""/>
        <p:cNvGrpSpPr/>
        <p:nvPr/>
      </p:nvGrpSpPr>
      <p:grpSpPr>
        <a:xfrm>
          <a:off x="0" y="0"/>
          <a:ext cx="0" cy="0"/>
          <a:chOff x="0" y="0"/>
          <a:chExt cx="0" cy="0"/>
        </a:xfrm>
      </p:grpSpPr>
      <p:sp>
        <p:nvSpPr>
          <p:cNvPr id="32" name="テキスト プレースホルダー 11"/>
          <p:cNvSpPr>
            <a:spLocks noGrp="1"/>
          </p:cNvSpPr>
          <p:nvPr>
            <p:ph type="body" sz="quarter" idx="19" hasCustomPrompt="1"/>
          </p:nvPr>
        </p:nvSpPr>
        <p:spPr>
          <a:xfrm>
            <a:off x="1753528" y="3844757"/>
            <a:ext cx="1746090" cy="1281425"/>
          </a:xfrm>
        </p:spPr>
        <p:txBody>
          <a:bodyPr anchor="ctr">
            <a:norm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6600" baseline="0">
                <a:solidFill>
                  <a:schemeClr val="accent1"/>
                </a:solidFill>
              </a:defRPr>
            </a:lvl1pPr>
          </a:lstStyle>
          <a:p>
            <a:pPr lvl="0"/>
            <a:r>
              <a:rPr lang="en-US" dirty="0" smtClean="0"/>
              <a:t>00%</a:t>
            </a:r>
          </a:p>
        </p:txBody>
      </p:sp>
      <p:sp>
        <p:nvSpPr>
          <p:cNvPr id="42" name="テキスト プレースホルダー 11"/>
          <p:cNvSpPr>
            <a:spLocks noGrp="1"/>
          </p:cNvSpPr>
          <p:nvPr>
            <p:ph type="body" sz="quarter" idx="30" hasCustomPrompt="1"/>
          </p:nvPr>
        </p:nvSpPr>
        <p:spPr>
          <a:xfrm>
            <a:off x="6047262" y="3830902"/>
            <a:ext cx="1746090" cy="1281425"/>
          </a:xfrm>
        </p:spPr>
        <p:txBody>
          <a:bodyPr anchor="ctr">
            <a:norm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6600" baseline="0">
                <a:solidFill>
                  <a:schemeClr val="bg1">
                    <a:lumMod val="90000"/>
                    <a:lumOff val="10000"/>
                  </a:schemeClr>
                </a:solidFill>
              </a:defRPr>
            </a:lvl1pPr>
          </a:lstStyle>
          <a:p>
            <a:pPr lvl="0"/>
            <a:r>
              <a:rPr lang="en-US" dirty="0" smtClean="0"/>
              <a:t>00%</a:t>
            </a:r>
          </a:p>
        </p:txBody>
      </p:sp>
      <p:sp>
        <p:nvSpPr>
          <p:cNvPr id="43" name="テキスト プレースホルダー 11"/>
          <p:cNvSpPr>
            <a:spLocks noGrp="1"/>
          </p:cNvSpPr>
          <p:nvPr>
            <p:ph type="body" sz="quarter" idx="31" hasCustomPrompt="1"/>
          </p:nvPr>
        </p:nvSpPr>
        <p:spPr>
          <a:xfrm>
            <a:off x="10354180" y="3817047"/>
            <a:ext cx="1746090" cy="1281425"/>
          </a:xfrm>
        </p:spPr>
        <p:txBody>
          <a:bodyPr anchor="ctr">
            <a:norm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6600" baseline="0">
                <a:solidFill>
                  <a:schemeClr val="accent1"/>
                </a:solidFill>
              </a:defRPr>
            </a:lvl1pPr>
          </a:lstStyle>
          <a:p>
            <a:pPr lvl="0"/>
            <a:r>
              <a:rPr lang="en-US" dirty="0" smtClean="0"/>
              <a:t>00%</a:t>
            </a:r>
          </a:p>
        </p:txBody>
      </p:sp>
      <p:sp>
        <p:nvSpPr>
          <p:cNvPr id="44" name="テキスト プレースホルダー 11"/>
          <p:cNvSpPr>
            <a:spLocks noGrp="1"/>
          </p:cNvSpPr>
          <p:nvPr>
            <p:ph type="body" sz="quarter" idx="32" hasCustomPrompt="1"/>
          </p:nvPr>
        </p:nvSpPr>
        <p:spPr>
          <a:xfrm>
            <a:off x="14675881" y="3817050"/>
            <a:ext cx="1746090" cy="1281425"/>
          </a:xfrm>
        </p:spPr>
        <p:txBody>
          <a:bodyPr anchor="ctr">
            <a:norm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6600" baseline="0">
                <a:solidFill>
                  <a:schemeClr val="bg1">
                    <a:lumMod val="90000"/>
                    <a:lumOff val="10000"/>
                  </a:schemeClr>
                </a:solidFill>
              </a:defRPr>
            </a:lvl1pPr>
          </a:lstStyle>
          <a:p>
            <a:pPr lvl="0"/>
            <a:r>
              <a:rPr lang="en-US" dirty="0" smtClean="0"/>
              <a:t>00%</a:t>
            </a:r>
          </a:p>
        </p:txBody>
      </p:sp>
      <p:sp>
        <p:nvSpPr>
          <p:cNvPr id="11" name="グラフ プレースホルダー 10"/>
          <p:cNvSpPr>
            <a:spLocks noGrp="1"/>
          </p:cNvSpPr>
          <p:nvPr>
            <p:ph type="chart" sz="quarter" idx="25" hasCustomPrompt="1"/>
          </p:nvPr>
        </p:nvSpPr>
        <p:spPr>
          <a:xfrm>
            <a:off x="715963" y="2535238"/>
            <a:ext cx="3829050" cy="3814638"/>
          </a:xfrm>
        </p:spPr>
        <p:txBody>
          <a:bodyPr>
            <a:normAutofit/>
          </a:bodyPr>
          <a:lstStyle>
            <a:lvl1pPr>
              <a:defRPr sz="2000"/>
            </a:lvl1pPr>
          </a:lstStyle>
          <a:p>
            <a:r>
              <a:rPr lang="en-US" dirty="0" smtClean="0"/>
              <a:t>Add Graph</a:t>
            </a:r>
            <a:endParaRPr lang="en-US" dirty="0"/>
          </a:p>
        </p:txBody>
      </p:sp>
      <p:sp>
        <p:nvSpPr>
          <p:cNvPr id="36" name="グラフ プレースホルダー 10"/>
          <p:cNvSpPr>
            <a:spLocks noGrp="1"/>
          </p:cNvSpPr>
          <p:nvPr>
            <p:ph type="chart" sz="quarter" idx="26" hasCustomPrompt="1"/>
          </p:nvPr>
        </p:nvSpPr>
        <p:spPr>
          <a:xfrm>
            <a:off x="5026063" y="2535238"/>
            <a:ext cx="3829050" cy="3814638"/>
          </a:xfrm>
        </p:spPr>
        <p:txBody>
          <a:bodyPr>
            <a:normAutofit/>
          </a:bodyPr>
          <a:lstStyle>
            <a:lvl1pPr>
              <a:defRPr sz="2000"/>
            </a:lvl1pPr>
          </a:lstStyle>
          <a:p>
            <a:r>
              <a:rPr lang="en-US" dirty="0" smtClean="0"/>
              <a:t>Add Graph</a:t>
            </a:r>
            <a:endParaRPr lang="en-US" dirty="0"/>
          </a:p>
        </p:txBody>
      </p:sp>
      <p:sp>
        <p:nvSpPr>
          <p:cNvPr id="37" name="グラフ プレースホルダー 10"/>
          <p:cNvSpPr>
            <a:spLocks noGrp="1"/>
          </p:cNvSpPr>
          <p:nvPr>
            <p:ph type="chart" sz="quarter" idx="27" hasCustomPrompt="1"/>
          </p:nvPr>
        </p:nvSpPr>
        <p:spPr>
          <a:xfrm>
            <a:off x="9317298" y="2535238"/>
            <a:ext cx="3829050" cy="3814638"/>
          </a:xfrm>
        </p:spPr>
        <p:txBody>
          <a:bodyPr>
            <a:normAutofit/>
          </a:bodyPr>
          <a:lstStyle>
            <a:lvl1pPr>
              <a:defRPr sz="2000"/>
            </a:lvl1pPr>
          </a:lstStyle>
          <a:p>
            <a:r>
              <a:rPr lang="en-US" dirty="0" smtClean="0"/>
              <a:t>Add Graph</a:t>
            </a:r>
            <a:endParaRPr lang="en-US" dirty="0"/>
          </a:p>
        </p:txBody>
      </p:sp>
      <p:sp>
        <p:nvSpPr>
          <p:cNvPr id="40" name="グラフ プレースホルダー 10"/>
          <p:cNvSpPr>
            <a:spLocks noGrp="1"/>
          </p:cNvSpPr>
          <p:nvPr>
            <p:ph type="chart" sz="quarter" idx="28" hasCustomPrompt="1"/>
          </p:nvPr>
        </p:nvSpPr>
        <p:spPr>
          <a:xfrm>
            <a:off x="13586344" y="2535239"/>
            <a:ext cx="3829050" cy="3814638"/>
          </a:xfrm>
        </p:spPr>
        <p:txBody>
          <a:bodyPr>
            <a:normAutofit/>
          </a:bodyPr>
          <a:lstStyle>
            <a:lvl1pPr>
              <a:defRPr sz="2000"/>
            </a:lvl1pPr>
          </a:lstStyle>
          <a:p>
            <a:r>
              <a:rPr lang="en-US" dirty="0" smtClean="0"/>
              <a:t>Add Graph</a:t>
            </a:r>
            <a:endParaRPr lang="en-US" dirty="0"/>
          </a:p>
        </p:txBody>
      </p:sp>
      <p:pic>
        <p:nvPicPr>
          <p:cNvPr id="17" name="図 16"/>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267986" y="7261094"/>
            <a:ext cx="4268616" cy="421062"/>
          </a:xfrm>
          <a:prstGeom prst="rect">
            <a:avLst/>
          </a:prstGeom>
        </p:spPr>
      </p:pic>
      <p:pic>
        <p:nvPicPr>
          <p:cNvPr id="22" name="図 21"/>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4544396" y="7230362"/>
            <a:ext cx="4268616" cy="421062"/>
          </a:xfrm>
          <a:prstGeom prst="rect">
            <a:avLst/>
          </a:prstGeom>
        </p:spPr>
      </p:pic>
      <p:pic>
        <p:nvPicPr>
          <p:cNvPr id="24" name="図 23"/>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8855113" y="7274948"/>
            <a:ext cx="4268616" cy="421062"/>
          </a:xfrm>
          <a:prstGeom prst="rect">
            <a:avLst/>
          </a:prstGeom>
        </p:spPr>
      </p:pic>
      <p:pic>
        <p:nvPicPr>
          <p:cNvPr id="34" name="図 33"/>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13123729" y="7274949"/>
            <a:ext cx="4268616" cy="421062"/>
          </a:xfrm>
          <a:prstGeom prst="rect">
            <a:avLst/>
          </a:prstGeom>
        </p:spPr>
      </p:pic>
      <p:pic>
        <p:nvPicPr>
          <p:cNvPr id="6" name="図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‹N°›</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4" name="正方形/長方形 13"/>
          <p:cNvSpPr>
            <a:spLocks/>
          </p:cNvSpPr>
          <p:nvPr userDrawn="1"/>
        </p:nvSpPr>
        <p:spPr>
          <a:xfrm>
            <a:off x="716646" y="6515821"/>
            <a:ext cx="3819854" cy="759127"/>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23" name="正方形/長方形 22"/>
          <p:cNvSpPr>
            <a:spLocks/>
          </p:cNvSpPr>
          <p:nvPr userDrawn="1"/>
        </p:nvSpPr>
        <p:spPr>
          <a:xfrm>
            <a:off x="9317298" y="6515822"/>
            <a:ext cx="3819854" cy="759127"/>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27" name="正方形/長方形 26"/>
          <p:cNvSpPr>
            <a:spLocks/>
          </p:cNvSpPr>
          <p:nvPr userDrawn="1"/>
        </p:nvSpPr>
        <p:spPr>
          <a:xfrm>
            <a:off x="5010380" y="6515822"/>
            <a:ext cx="3819854" cy="759127"/>
          </a:xfrm>
          <a:prstGeom prst="rect">
            <a:avLst/>
          </a:prstGeom>
          <a:gradFill flip="none" rotWithShape="1">
            <a:gsLst>
              <a:gs pos="0">
                <a:schemeClr val="bg1"/>
              </a:gs>
              <a:gs pos="50000">
                <a:schemeClr val="bg1">
                  <a:lumMod val="75000"/>
                  <a:lumOff val="25000"/>
                </a:schemeClr>
              </a:gs>
              <a:gs pos="100000">
                <a:schemeClr val="bg1">
                  <a:lumMod val="50000"/>
                  <a:lumOff val="50000"/>
                </a:schemeClr>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28" name="テキスト プレースホルダー 11"/>
          <p:cNvSpPr>
            <a:spLocks noGrp="1"/>
          </p:cNvSpPr>
          <p:nvPr>
            <p:ph type="body" sz="quarter" idx="15" hasCustomPrompt="1"/>
          </p:nvPr>
        </p:nvSpPr>
        <p:spPr>
          <a:xfrm>
            <a:off x="782025" y="6532669"/>
            <a:ext cx="3625705" cy="686765"/>
          </a:xfrm>
        </p:spPr>
        <p:txBody>
          <a:bodyPr anchor="ctr">
            <a:no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2800" baseline="0">
                <a:solidFill>
                  <a:schemeClr val="bg1">
                    <a:lumMod val="10000"/>
                    <a:lumOff val="90000"/>
                  </a:schemeClr>
                </a:solidFill>
                <a:latin typeface="Aileron Thin" pitchFamily="50" charset="0"/>
              </a:defRPr>
            </a:lvl1pPr>
          </a:lstStyle>
          <a:p>
            <a:pPr lvl="0"/>
            <a:r>
              <a:rPr lang="en-US" dirty="0" smtClean="0"/>
              <a:t>Text Here</a:t>
            </a:r>
            <a:endParaRPr lang="en-US" dirty="0"/>
          </a:p>
        </p:txBody>
      </p:sp>
      <p:sp>
        <p:nvSpPr>
          <p:cNvPr id="29" name="テキスト プレースホルダー 11"/>
          <p:cNvSpPr>
            <a:spLocks noGrp="1"/>
          </p:cNvSpPr>
          <p:nvPr>
            <p:ph type="body" sz="quarter" idx="16" hasCustomPrompt="1"/>
          </p:nvPr>
        </p:nvSpPr>
        <p:spPr>
          <a:xfrm>
            <a:off x="5075663" y="6532670"/>
            <a:ext cx="3625705" cy="686765"/>
          </a:xfrm>
        </p:spPr>
        <p:txBody>
          <a:bodyPr anchor="ctr">
            <a:no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2800" baseline="0">
                <a:solidFill>
                  <a:schemeClr val="bg1">
                    <a:lumMod val="10000"/>
                    <a:lumOff val="90000"/>
                  </a:schemeClr>
                </a:solidFill>
                <a:latin typeface="Aileron Thin" pitchFamily="50" charset="0"/>
              </a:defRPr>
            </a:lvl1pPr>
          </a:lstStyle>
          <a:p>
            <a:pPr lvl="0"/>
            <a:r>
              <a:rPr lang="en-US" dirty="0" smtClean="0"/>
              <a:t>Text Here</a:t>
            </a:r>
            <a:endParaRPr lang="en-US" dirty="0"/>
          </a:p>
        </p:txBody>
      </p:sp>
      <p:sp>
        <p:nvSpPr>
          <p:cNvPr id="31" name="テキスト プレースホルダー 11"/>
          <p:cNvSpPr>
            <a:spLocks noGrp="1"/>
          </p:cNvSpPr>
          <p:nvPr>
            <p:ph type="body" sz="quarter" idx="18" hasCustomPrompt="1"/>
          </p:nvPr>
        </p:nvSpPr>
        <p:spPr>
          <a:xfrm>
            <a:off x="9429163" y="6532670"/>
            <a:ext cx="3625705" cy="686765"/>
          </a:xfrm>
        </p:spPr>
        <p:txBody>
          <a:bodyPr anchor="ctr">
            <a:no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2800" baseline="0">
                <a:solidFill>
                  <a:schemeClr val="bg1">
                    <a:lumMod val="10000"/>
                    <a:lumOff val="90000"/>
                  </a:schemeClr>
                </a:solidFill>
                <a:latin typeface="Aileron Thin" pitchFamily="50" charset="0"/>
              </a:defRPr>
            </a:lvl1pPr>
          </a:lstStyle>
          <a:p>
            <a:pPr lvl="0"/>
            <a:r>
              <a:rPr lang="en-US" dirty="0" smtClean="0"/>
              <a:t>Text Here</a:t>
            </a:r>
            <a:endParaRPr lang="en-US" dirty="0"/>
          </a:p>
        </p:txBody>
      </p:sp>
      <p:sp>
        <p:nvSpPr>
          <p:cNvPr id="33" name="テキスト プレースホルダー 11"/>
          <p:cNvSpPr>
            <a:spLocks noGrp="1"/>
          </p:cNvSpPr>
          <p:nvPr>
            <p:ph type="body" sz="quarter" idx="20" hasCustomPrompt="1"/>
          </p:nvPr>
        </p:nvSpPr>
        <p:spPr>
          <a:xfrm>
            <a:off x="4980253" y="7371935"/>
            <a:ext cx="3819854" cy="1862686"/>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000" baseline="0">
                <a:solidFill>
                  <a:schemeClr val="bg1">
                    <a:lumMod val="90000"/>
                    <a:lumOff val="10000"/>
                  </a:schemeClr>
                </a:solidFill>
              </a:defRPr>
            </a:lvl1pPr>
          </a:lstStyle>
          <a:p>
            <a:pPr lvl="0"/>
            <a:r>
              <a:rPr lang="en-US" dirty="0" smtClean="0"/>
              <a:t>Text Here</a:t>
            </a:r>
            <a:endParaRPr lang="en-US" dirty="0"/>
          </a:p>
        </p:txBody>
      </p:sp>
      <p:sp>
        <p:nvSpPr>
          <p:cNvPr id="35" name="テキスト プレースホルダー 11"/>
          <p:cNvSpPr>
            <a:spLocks noGrp="1"/>
          </p:cNvSpPr>
          <p:nvPr>
            <p:ph type="body" sz="quarter" idx="22" hasCustomPrompt="1"/>
          </p:nvPr>
        </p:nvSpPr>
        <p:spPr>
          <a:xfrm>
            <a:off x="9317298" y="7371935"/>
            <a:ext cx="3819854" cy="1862686"/>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000" baseline="0">
                <a:solidFill>
                  <a:schemeClr val="bg1">
                    <a:lumMod val="90000"/>
                    <a:lumOff val="10000"/>
                  </a:schemeClr>
                </a:solidFill>
              </a:defRPr>
            </a:lvl1pPr>
          </a:lstStyle>
          <a:p>
            <a:pPr lvl="0"/>
            <a:r>
              <a:rPr lang="en-US" dirty="0" smtClean="0"/>
              <a:t>Text Here</a:t>
            </a:r>
            <a:endParaRPr lang="en-US" dirty="0"/>
          </a:p>
        </p:txBody>
      </p:sp>
      <p:sp>
        <p:nvSpPr>
          <p:cNvPr id="25" name="正方形/長方形 24"/>
          <p:cNvSpPr>
            <a:spLocks/>
          </p:cNvSpPr>
          <p:nvPr userDrawn="1"/>
        </p:nvSpPr>
        <p:spPr>
          <a:xfrm>
            <a:off x="13586344" y="6515822"/>
            <a:ext cx="3819854" cy="759127"/>
          </a:xfrm>
          <a:prstGeom prst="rect">
            <a:avLst/>
          </a:prstGeom>
          <a:gradFill flip="none" rotWithShape="1">
            <a:gsLst>
              <a:gs pos="0">
                <a:schemeClr val="bg1"/>
              </a:gs>
              <a:gs pos="50000">
                <a:schemeClr val="bg1">
                  <a:lumMod val="75000"/>
                  <a:lumOff val="25000"/>
                </a:schemeClr>
              </a:gs>
              <a:gs pos="100000">
                <a:schemeClr val="bg1">
                  <a:lumMod val="50000"/>
                  <a:lumOff val="50000"/>
                </a:schemeClr>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26" name="テキスト プレースホルダー 11"/>
          <p:cNvSpPr>
            <a:spLocks noGrp="1"/>
          </p:cNvSpPr>
          <p:nvPr>
            <p:ph type="body" sz="quarter" idx="23" hasCustomPrompt="1"/>
          </p:nvPr>
        </p:nvSpPr>
        <p:spPr>
          <a:xfrm>
            <a:off x="13651627" y="6532670"/>
            <a:ext cx="3625705" cy="686765"/>
          </a:xfrm>
        </p:spPr>
        <p:txBody>
          <a:bodyPr anchor="ctr">
            <a:no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2800" baseline="0">
                <a:solidFill>
                  <a:schemeClr val="bg1">
                    <a:lumMod val="10000"/>
                    <a:lumOff val="90000"/>
                  </a:schemeClr>
                </a:solidFill>
                <a:latin typeface="Aileron Thin" pitchFamily="50" charset="0"/>
              </a:defRPr>
            </a:lvl1pPr>
          </a:lstStyle>
          <a:p>
            <a:pPr lvl="0"/>
            <a:r>
              <a:rPr lang="en-US" dirty="0" smtClean="0"/>
              <a:t>Text Here</a:t>
            </a:r>
            <a:endParaRPr lang="en-US" dirty="0"/>
          </a:p>
        </p:txBody>
      </p:sp>
      <p:sp>
        <p:nvSpPr>
          <p:cNvPr id="30" name="テキスト プレースホルダー 11"/>
          <p:cNvSpPr>
            <a:spLocks noGrp="1"/>
          </p:cNvSpPr>
          <p:nvPr>
            <p:ph type="body" sz="quarter" idx="24" hasCustomPrompt="1"/>
          </p:nvPr>
        </p:nvSpPr>
        <p:spPr>
          <a:xfrm>
            <a:off x="13556217" y="7371935"/>
            <a:ext cx="3819854" cy="1862686"/>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000" baseline="0">
                <a:solidFill>
                  <a:schemeClr val="bg1">
                    <a:lumMod val="90000"/>
                    <a:lumOff val="10000"/>
                  </a:schemeClr>
                </a:solidFill>
              </a:defRPr>
            </a:lvl1pPr>
          </a:lstStyle>
          <a:p>
            <a:pPr lvl="0"/>
            <a:r>
              <a:rPr lang="en-US" dirty="0" smtClean="0"/>
              <a:t>Text Here</a:t>
            </a:r>
            <a:endParaRPr lang="en-US" dirty="0"/>
          </a:p>
        </p:txBody>
      </p:sp>
      <p:sp>
        <p:nvSpPr>
          <p:cNvPr id="41" name="テキスト プレースホルダー 11"/>
          <p:cNvSpPr>
            <a:spLocks noGrp="1"/>
          </p:cNvSpPr>
          <p:nvPr>
            <p:ph type="body" sz="quarter" idx="29" hasCustomPrompt="1"/>
          </p:nvPr>
        </p:nvSpPr>
        <p:spPr>
          <a:xfrm>
            <a:off x="724542" y="7385473"/>
            <a:ext cx="3819854" cy="1862686"/>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000" baseline="0">
                <a:solidFill>
                  <a:schemeClr val="bg1">
                    <a:lumMod val="90000"/>
                    <a:lumOff val="10000"/>
                  </a:schemeClr>
                </a:solidFill>
              </a:defRPr>
            </a:lvl1pPr>
          </a:lstStyle>
          <a:p>
            <a:pPr lvl="0"/>
            <a:r>
              <a:rPr lang="en-US" dirty="0" smtClean="0"/>
              <a:t>Text Here</a:t>
            </a:r>
            <a:endParaRPr lang="en-US" dirty="0"/>
          </a:p>
        </p:txBody>
      </p:sp>
    </p:spTree>
    <p:extLst>
      <p:ext uri="{BB962C8B-B14F-4D97-AF65-F5344CB8AC3E}">
        <p14:creationId xmlns:p14="http://schemas.microsoft.com/office/powerpoint/2010/main" val="99944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21" presetClass="entr" presetSubtype="1"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heel(1)">
                                      <p:cBhvr>
                                        <p:cTn id="23" dur="1000"/>
                                        <p:tgtEl>
                                          <p:spTgt spid="11"/>
                                        </p:tgtEl>
                                      </p:cBhvr>
                                    </p:animEffect>
                                  </p:childTnLst>
                                </p:cTn>
                              </p:par>
                            </p:childTnLst>
                          </p:cTn>
                        </p:par>
                        <p:par>
                          <p:cTn id="24" fill="hold">
                            <p:stCondLst>
                              <p:cond delay="1500"/>
                            </p:stCondLst>
                            <p:childTnLst>
                              <p:par>
                                <p:cTn id="25" presetID="2" presetClass="entr" presetSubtype="4" fill="hold" grpId="0" nodeType="afterEffect">
                                  <p:stCondLst>
                                    <p:cond delay="0"/>
                                  </p:stCondLst>
                                  <p:childTnLst>
                                    <p:set>
                                      <p:cBhvr>
                                        <p:cTn id="26" dur="1" fill="hold">
                                          <p:stCondLst>
                                            <p:cond delay="0"/>
                                          </p:stCondLst>
                                        </p:cTn>
                                        <p:tgtEl>
                                          <p:spTgt spid="32">
                                            <p:txEl>
                                              <p:pRg st="0" end="0"/>
                                            </p:txEl>
                                          </p:spTgt>
                                        </p:tgtEl>
                                        <p:attrNameLst>
                                          <p:attrName>style.visibility</p:attrName>
                                        </p:attrNameLst>
                                      </p:cBhvr>
                                      <p:to>
                                        <p:strVal val="visible"/>
                                      </p:to>
                                    </p:set>
                                    <p:anim calcmode="lin" valueType="num">
                                      <p:cBhvr additive="base">
                                        <p:cTn id="27"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2">
                                            <p:txEl>
                                              <p:pRg st="0" end="0"/>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8">
                                            <p:txEl>
                                              <p:pRg st="0" end="0"/>
                                            </p:txEl>
                                          </p:spTgt>
                                        </p:tgtEl>
                                        <p:attrNameLst>
                                          <p:attrName>style.visibility</p:attrName>
                                        </p:attrNameLst>
                                      </p:cBhvr>
                                      <p:to>
                                        <p:strVal val="visible"/>
                                      </p:to>
                                    </p:set>
                                    <p:anim calcmode="lin" valueType="num">
                                      <p:cBhvr additive="base">
                                        <p:cTn id="31"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8">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500" fill="hold"/>
                                        <p:tgtEl>
                                          <p:spTgt spid="17"/>
                                        </p:tgtEl>
                                        <p:attrNameLst>
                                          <p:attrName>ppt_x</p:attrName>
                                        </p:attrNameLst>
                                      </p:cBhvr>
                                      <p:tavLst>
                                        <p:tav tm="0">
                                          <p:val>
                                            <p:strVal val="#ppt_x"/>
                                          </p:val>
                                        </p:tav>
                                        <p:tav tm="100000">
                                          <p:val>
                                            <p:strVal val="#ppt_x"/>
                                          </p:val>
                                        </p:tav>
                                      </p:tavLst>
                                    </p:anim>
                                    <p:anim calcmode="lin" valueType="num">
                                      <p:cBhvr additive="base">
                                        <p:cTn id="40" dur="500" fill="hold"/>
                                        <p:tgtEl>
                                          <p:spTgt spid="17"/>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41">
                                            <p:txEl>
                                              <p:pRg st="0" end="0"/>
                                            </p:txEl>
                                          </p:spTgt>
                                        </p:tgtEl>
                                        <p:attrNameLst>
                                          <p:attrName>style.visibility</p:attrName>
                                        </p:attrNameLst>
                                      </p:cBhvr>
                                      <p:to>
                                        <p:strVal val="visible"/>
                                      </p:to>
                                    </p:set>
                                    <p:anim calcmode="lin" valueType="num">
                                      <p:cBhvr additive="base">
                                        <p:cTn id="43" dur="500" fill="hold"/>
                                        <p:tgtEl>
                                          <p:spTgt spid="41">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1">
                                            <p:txEl>
                                              <p:pRg st="0" end="0"/>
                                            </p:txEl>
                                          </p:spTgt>
                                        </p:tgtEl>
                                        <p:attrNameLst>
                                          <p:attrName>ppt_y</p:attrName>
                                        </p:attrNameLst>
                                      </p:cBhvr>
                                      <p:tavLst>
                                        <p:tav tm="0">
                                          <p:val>
                                            <p:strVal val="1+#ppt_h/2"/>
                                          </p:val>
                                        </p:tav>
                                        <p:tav tm="100000">
                                          <p:val>
                                            <p:strVal val="#ppt_y"/>
                                          </p:val>
                                        </p:tav>
                                      </p:tavLst>
                                    </p:anim>
                                  </p:childTnLst>
                                </p:cTn>
                              </p:par>
                            </p:childTnLst>
                          </p:cTn>
                        </p:par>
                        <p:par>
                          <p:cTn id="45" fill="hold">
                            <p:stCondLst>
                              <p:cond delay="2000"/>
                            </p:stCondLst>
                            <p:childTnLst>
                              <p:par>
                                <p:cTn id="46" presetID="21" presetClass="entr" presetSubtype="1" fill="hold" grpId="0" nodeType="after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wheel(1)">
                                      <p:cBhvr>
                                        <p:cTn id="48" dur="1000"/>
                                        <p:tgtEl>
                                          <p:spTgt spid="36"/>
                                        </p:tgtEl>
                                      </p:cBhvr>
                                    </p:animEffect>
                                  </p:childTnLst>
                                </p:cTn>
                              </p:par>
                            </p:childTnLst>
                          </p:cTn>
                        </p:par>
                        <p:par>
                          <p:cTn id="49" fill="hold">
                            <p:stCondLst>
                              <p:cond delay="3000"/>
                            </p:stCondLst>
                            <p:childTnLst>
                              <p:par>
                                <p:cTn id="50" presetID="2" presetClass="entr" presetSubtype="4" fill="hold" grpId="0" nodeType="afterEffect">
                                  <p:stCondLst>
                                    <p:cond delay="0"/>
                                  </p:stCondLst>
                                  <p:childTnLst>
                                    <p:set>
                                      <p:cBhvr>
                                        <p:cTn id="51" dur="1" fill="hold">
                                          <p:stCondLst>
                                            <p:cond delay="0"/>
                                          </p:stCondLst>
                                        </p:cTn>
                                        <p:tgtEl>
                                          <p:spTgt spid="42">
                                            <p:txEl>
                                              <p:pRg st="0" end="0"/>
                                            </p:txEl>
                                          </p:spTgt>
                                        </p:tgtEl>
                                        <p:attrNameLst>
                                          <p:attrName>style.visibility</p:attrName>
                                        </p:attrNameLst>
                                      </p:cBhvr>
                                      <p:to>
                                        <p:strVal val="visible"/>
                                      </p:to>
                                    </p:set>
                                    <p:anim calcmode="lin" valueType="num">
                                      <p:cBhvr additive="base">
                                        <p:cTn id="52"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42">
                                            <p:txEl>
                                              <p:pRg st="0" end="0"/>
                                            </p:txEl>
                                          </p:spTgt>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27"/>
                                        </p:tgtEl>
                                        <p:attrNameLst>
                                          <p:attrName>style.visibility</p:attrName>
                                        </p:attrNameLst>
                                      </p:cBhvr>
                                      <p:to>
                                        <p:strVal val="visible"/>
                                      </p:to>
                                    </p:set>
                                    <p:anim calcmode="lin" valueType="num">
                                      <p:cBhvr additive="base">
                                        <p:cTn id="56" dur="500" fill="hold"/>
                                        <p:tgtEl>
                                          <p:spTgt spid="27"/>
                                        </p:tgtEl>
                                        <p:attrNameLst>
                                          <p:attrName>ppt_x</p:attrName>
                                        </p:attrNameLst>
                                      </p:cBhvr>
                                      <p:tavLst>
                                        <p:tav tm="0">
                                          <p:val>
                                            <p:strVal val="#ppt_x"/>
                                          </p:val>
                                        </p:tav>
                                        <p:tav tm="100000">
                                          <p:val>
                                            <p:strVal val="#ppt_x"/>
                                          </p:val>
                                        </p:tav>
                                      </p:tavLst>
                                    </p:anim>
                                    <p:anim calcmode="lin" valueType="num">
                                      <p:cBhvr additive="base">
                                        <p:cTn id="57" dur="500" fill="hold"/>
                                        <p:tgtEl>
                                          <p:spTgt spid="27"/>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29">
                                            <p:txEl>
                                              <p:pRg st="0" end="0"/>
                                            </p:txEl>
                                          </p:spTgt>
                                        </p:tgtEl>
                                        <p:attrNameLst>
                                          <p:attrName>style.visibility</p:attrName>
                                        </p:attrNameLst>
                                      </p:cBhvr>
                                      <p:to>
                                        <p:strVal val="visible"/>
                                      </p:to>
                                    </p:set>
                                    <p:anim calcmode="lin" valueType="num">
                                      <p:cBhvr additive="base">
                                        <p:cTn id="60"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29">
                                            <p:txEl>
                                              <p:pRg st="0" end="0"/>
                                            </p:txEl>
                                          </p:spTgt>
                                        </p:tgtEl>
                                        <p:attrNameLst>
                                          <p:attrName>ppt_y</p:attrName>
                                        </p:attrNameLst>
                                      </p:cBhvr>
                                      <p:tavLst>
                                        <p:tav tm="0">
                                          <p:val>
                                            <p:strVal val="1+#ppt_h/2"/>
                                          </p:val>
                                        </p:tav>
                                        <p:tav tm="100000">
                                          <p:val>
                                            <p:strVal val="#ppt_y"/>
                                          </p:val>
                                        </p:tav>
                                      </p:tavLst>
                                    </p:anim>
                                  </p:childTnLst>
                                </p:cTn>
                              </p:par>
                              <p:par>
                                <p:cTn id="62" presetID="2" presetClass="entr" presetSubtype="4" fill="hold" nodeType="with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additive="base">
                                        <p:cTn id="64" dur="500" fill="hold"/>
                                        <p:tgtEl>
                                          <p:spTgt spid="22"/>
                                        </p:tgtEl>
                                        <p:attrNameLst>
                                          <p:attrName>ppt_x</p:attrName>
                                        </p:attrNameLst>
                                      </p:cBhvr>
                                      <p:tavLst>
                                        <p:tav tm="0">
                                          <p:val>
                                            <p:strVal val="#ppt_x"/>
                                          </p:val>
                                        </p:tav>
                                        <p:tav tm="100000">
                                          <p:val>
                                            <p:strVal val="#ppt_x"/>
                                          </p:val>
                                        </p:tav>
                                      </p:tavLst>
                                    </p:anim>
                                    <p:anim calcmode="lin" valueType="num">
                                      <p:cBhvr additive="base">
                                        <p:cTn id="65" dur="500" fill="hold"/>
                                        <p:tgtEl>
                                          <p:spTgt spid="22"/>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33">
                                            <p:txEl>
                                              <p:pRg st="0" end="0"/>
                                            </p:txEl>
                                          </p:spTgt>
                                        </p:tgtEl>
                                        <p:attrNameLst>
                                          <p:attrName>style.visibility</p:attrName>
                                        </p:attrNameLst>
                                      </p:cBhvr>
                                      <p:to>
                                        <p:strVal val="visible"/>
                                      </p:to>
                                    </p:set>
                                    <p:anim calcmode="lin" valueType="num">
                                      <p:cBhvr additive="base">
                                        <p:cTn id="68"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69" dur="500" fill="hold"/>
                                        <p:tgtEl>
                                          <p:spTgt spid="33">
                                            <p:txEl>
                                              <p:pRg st="0" end="0"/>
                                            </p:txEl>
                                          </p:spTgt>
                                        </p:tgtEl>
                                        <p:attrNameLst>
                                          <p:attrName>ppt_y</p:attrName>
                                        </p:attrNameLst>
                                      </p:cBhvr>
                                      <p:tavLst>
                                        <p:tav tm="0">
                                          <p:val>
                                            <p:strVal val="1+#ppt_h/2"/>
                                          </p:val>
                                        </p:tav>
                                        <p:tav tm="100000">
                                          <p:val>
                                            <p:strVal val="#ppt_y"/>
                                          </p:val>
                                        </p:tav>
                                      </p:tavLst>
                                    </p:anim>
                                  </p:childTnLst>
                                </p:cTn>
                              </p:par>
                            </p:childTnLst>
                          </p:cTn>
                        </p:par>
                        <p:par>
                          <p:cTn id="70" fill="hold">
                            <p:stCondLst>
                              <p:cond delay="3500"/>
                            </p:stCondLst>
                            <p:childTnLst>
                              <p:par>
                                <p:cTn id="71" presetID="21" presetClass="entr" presetSubtype="1" fill="hold" grpId="0" nodeType="after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heel(1)">
                                      <p:cBhvr>
                                        <p:cTn id="73" dur="1000"/>
                                        <p:tgtEl>
                                          <p:spTgt spid="37"/>
                                        </p:tgtEl>
                                      </p:cBhvr>
                                    </p:animEffect>
                                  </p:childTnLst>
                                </p:cTn>
                              </p:par>
                            </p:childTnLst>
                          </p:cTn>
                        </p:par>
                        <p:par>
                          <p:cTn id="74" fill="hold">
                            <p:stCondLst>
                              <p:cond delay="4500"/>
                            </p:stCondLst>
                            <p:childTnLst>
                              <p:par>
                                <p:cTn id="75" presetID="2" presetClass="entr" presetSubtype="4" fill="hold" grpId="0" nodeType="afterEffect">
                                  <p:stCondLst>
                                    <p:cond delay="0"/>
                                  </p:stCondLst>
                                  <p:childTnLst>
                                    <p:set>
                                      <p:cBhvr>
                                        <p:cTn id="76" dur="1" fill="hold">
                                          <p:stCondLst>
                                            <p:cond delay="0"/>
                                          </p:stCondLst>
                                        </p:cTn>
                                        <p:tgtEl>
                                          <p:spTgt spid="43">
                                            <p:txEl>
                                              <p:pRg st="0" end="0"/>
                                            </p:txEl>
                                          </p:spTgt>
                                        </p:tgtEl>
                                        <p:attrNameLst>
                                          <p:attrName>style.visibility</p:attrName>
                                        </p:attrNameLst>
                                      </p:cBhvr>
                                      <p:to>
                                        <p:strVal val="visible"/>
                                      </p:to>
                                    </p:set>
                                    <p:anim calcmode="lin" valueType="num">
                                      <p:cBhvr additive="base">
                                        <p:cTn id="77" dur="500" fill="hold"/>
                                        <p:tgtEl>
                                          <p:spTgt spid="43">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43">
                                            <p:txEl>
                                              <p:pRg st="0" end="0"/>
                                            </p:txEl>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31">
                                            <p:txEl>
                                              <p:pRg st="0" end="0"/>
                                            </p:txEl>
                                          </p:spTgt>
                                        </p:tgtEl>
                                        <p:attrNameLst>
                                          <p:attrName>style.visibility</p:attrName>
                                        </p:attrNameLst>
                                      </p:cBhvr>
                                      <p:to>
                                        <p:strVal val="visible"/>
                                      </p:to>
                                    </p:set>
                                    <p:anim calcmode="lin" valueType="num">
                                      <p:cBhvr additive="base">
                                        <p:cTn id="81"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31">
                                            <p:txEl>
                                              <p:pRg st="0" end="0"/>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23"/>
                                        </p:tgtEl>
                                        <p:attrNameLst>
                                          <p:attrName>style.visibility</p:attrName>
                                        </p:attrNameLst>
                                      </p:cBhvr>
                                      <p:to>
                                        <p:strVal val="visible"/>
                                      </p:to>
                                    </p:set>
                                    <p:anim calcmode="lin" valueType="num">
                                      <p:cBhvr additive="base">
                                        <p:cTn id="85" dur="500" fill="hold"/>
                                        <p:tgtEl>
                                          <p:spTgt spid="23"/>
                                        </p:tgtEl>
                                        <p:attrNameLst>
                                          <p:attrName>ppt_x</p:attrName>
                                        </p:attrNameLst>
                                      </p:cBhvr>
                                      <p:tavLst>
                                        <p:tav tm="0">
                                          <p:val>
                                            <p:strVal val="#ppt_x"/>
                                          </p:val>
                                        </p:tav>
                                        <p:tav tm="100000">
                                          <p:val>
                                            <p:strVal val="#ppt_x"/>
                                          </p:val>
                                        </p:tav>
                                      </p:tavLst>
                                    </p:anim>
                                    <p:anim calcmode="lin" valueType="num">
                                      <p:cBhvr additive="base">
                                        <p:cTn id="86" dur="500" fill="hold"/>
                                        <p:tgtEl>
                                          <p:spTgt spid="23"/>
                                        </p:tgtEl>
                                        <p:attrNameLst>
                                          <p:attrName>ppt_y</p:attrName>
                                        </p:attrNameLst>
                                      </p:cBhvr>
                                      <p:tavLst>
                                        <p:tav tm="0">
                                          <p:val>
                                            <p:strVal val="1+#ppt_h/2"/>
                                          </p:val>
                                        </p:tav>
                                        <p:tav tm="100000">
                                          <p:val>
                                            <p:strVal val="#ppt_y"/>
                                          </p:val>
                                        </p:tav>
                                      </p:tavLst>
                                    </p:anim>
                                  </p:childTnLst>
                                </p:cTn>
                              </p:par>
                              <p:par>
                                <p:cTn id="87" presetID="2" presetClass="entr" presetSubtype="4" fill="hold" nodeType="withEffect">
                                  <p:stCondLst>
                                    <p:cond delay="0"/>
                                  </p:stCondLst>
                                  <p:childTnLst>
                                    <p:set>
                                      <p:cBhvr>
                                        <p:cTn id="88" dur="1" fill="hold">
                                          <p:stCondLst>
                                            <p:cond delay="0"/>
                                          </p:stCondLst>
                                        </p:cTn>
                                        <p:tgtEl>
                                          <p:spTgt spid="24"/>
                                        </p:tgtEl>
                                        <p:attrNameLst>
                                          <p:attrName>style.visibility</p:attrName>
                                        </p:attrNameLst>
                                      </p:cBhvr>
                                      <p:to>
                                        <p:strVal val="visible"/>
                                      </p:to>
                                    </p:set>
                                    <p:anim calcmode="lin" valueType="num">
                                      <p:cBhvr additive="base">
                                        <p:cTn id="89" dur="500" fill="hold"/>
                                        <p:tgtEl>
                                          <p:spTgt spid="24"/>
                                        </p:tgtEl>
                                        <p:attrNameLst>
                                          <p:attrName>ppt_x</p:attrName>
                                        </p:attrNameLst>
                                      </p:cBhvr>
                                      <p:tavLst>
                                        <p:tav tm="0">
                                          <p:val>
                                            <p:strVal val="#ppt_x"/>
                                          </p:val>
                                        </p:tav>
                                        <p:tav tm="100000">
                                          <p:val>
                                            <p:strVal val="#ppt_x"/>
                                          </p:val>
                                        </p:tav>
                                      </p:tavLst>
                                    </p:anim>
                                    <p:anim calcmode="lin" valueType="num">
                                      <p:cBhvr additive="base">
                                        <p:cTn id="90" dur="500" fill="hold"/>
                                        <p:tgtEl>
                                          <p:spTgt spid="24"/>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35">
                                            <p:txEl>
                                              <p:pRg st="0" end="0"/>
                                            </p:txEl>
                                          </p:spTgt>
                                        </p:tgtEl>
                                        <p:attrNameLst>
                                          <p:attrName>style.visibility</p:attrName>
                                        </p:attrNameLst>
                                      </p:cBhvr>
                                      <p:to>
                                        <p:strVal val="visible"/>
                                      </p:to>
                                    </p:set>
                                    <p:anim calcmode="lin" valueType="num">
                                      <p:cBhvr additive="base">
                                        <p:cTn id="93"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35">
                                            <p:txEl>
                                              <p:pRg st="0" end="0"/>
                                            </p:txEl>
                                          </p:spTgt>
                                        </p:tgtEl>
                                        <p:attrNameLst>
                                          <p:attrName>ppt_y</p:attrName>
                                        </p:attrNameLst>
                                      </p:cBhvr>
                                      <p:tavLst>
                                        <p:tav tm="0">
                                          <p:val>
                                            <p:strVal val="1+#ppt_h/2"/>
                                          </p:val>
                                        </p:tav>
                                        <p:tav tm="100000">
                                          <p:val>
                                            <p:strVal val="#ppt_y"/>
                                          </p:val>
                                        </p:tav>
                                      </p:tavLst>
                                    </p:anim>
                                  </p:childTnLst>
                                </p:cTn>
                              </p:par>
                            </p:childTnLst>
                          </p:cTn>
                        </p:par>
                        <p:par>
                          <p:cTn id="95" fill="hold">
                            <p:stCondLst>
                              <p:cond delay="5000"/>
                            </p:stCondLst>
                            <p:childTnLst>
                              <p:par>
                                <p:cTn id="96" presetID="21" presetClass="entr" presetSubtype="1" fill="hold" grpId="0" nodeType="afterEffect">
                                  <p:stCondLst>
                                    <p:cond delay="0"/>
                                  </p:stCondLst>
                                  <p:childTnLst>
                                    <p:set>
                                      <p:cBhvr>
                                        <p:cTn id="97" dur="1" fill="hold">
                                          <p:stCondLst>
                                            <p:cond delay="0"/>
                                          </p:stCondLst>
                                        </p:cTn>
                                        <p:tgtEl>
                                          <p:spTgt spid="40"/>
                                        </p:tgtEl>
                                        <p:attrNameLst>
                                          <p:attrName>style.visibility</p:attrName>
                                        </p:attrNameLst>
                                      </p:cBhvr>
                                      <p:to>
                                        <p:strVal val="visible"/>
                                      </p:to>
                                    </p:set>
                                    <p:animEffect transition="in" filter="wheel(1)">
                                      <p:cBhvr>
                                        <p:cTn id="98" dur="1000"/>
                                        <p:tgtEl>
                                          <p:spTgt spid="40"/>
                                        </p:tgtEl>
                                      </p:cBhvr>
                                    </p:animEffect>
                                  </p:childTnLst>
                                </p:cTn>
                              </p:par>
                            </p:childTnLst>
                          </p:cTn>
                        </p:par>
                        <p:par>
                          <p:cTn id="99" fill="hold">
                            <p:stCondLst>
                              <p:cond delay="6000"/>
                            </p:stCondLst>
                            <p:childTnLst>
                              <p:par>
                                <p:cTn id="100" presetID="2" presetClass="entr" presetSubtype="4" fill="hold" grpId="0" nodeType="afterEffect">
                                  <p:stCondLst>
                                    <p:cond delay="0"/>
                                  </p:stCondLst>
                                  <p:childTnLst>
                                    <p:set>
                                      <p:cBhvr>
                                        <p:cTn id="101" dur="1" fill="hold">
                                          <p:stCondLst>
                                            <p:cond delay="0"/>
                                          </p:stCondLst>
                                        </p:cTn>
                                        <p:tgtEl>
                                          <p:spTgt spid="44">
                                            <p:txEl>
                                              <p:pRg st="0" end="0"/>
                                            </p:txEl>
                                          </p:spTgt>
                                        </p:tgtEl>
                                        <p:attrNameLst>
                                          <p:attrName>style.visibility</p:attrName>
                                        </p:attrNameLst>
                                      </p:cBhvr>
                                      <p:to>
                                        <p:strVal val="visible"/>
                                      </p:to>
                                    </p:set>
                                    <p:anim calcmode="lin" valueType="num">
                                      <p:cBhvr additive="base">
                                        <p:cTn id="102" dur="500" fill="hold"/>
                                        <p:tgtEl>
                                          <p:spTgt spid="44">
                                            <p:txEl>
                                              <p:pRg st="0" end="0"/>
                                            </p:txEl>
                                          </p:spTgt>
                                        </p:tgtEl>
                                        <p:attrNameLst>
                                          <p:attrName>ppt_x</p:attrName>
                                        </p:attrNameLst>
                                      </p:cBhvr>
                                      <p:tavLst>
                                        <p:tav tm="0">
                                          <p:val>
                                            <p:strVal val="#ppt_x"/>
                                          </p:val>
                                        </p:tav>
                                        <p:tav tm="100000">
                                          <p:val>
                                            <p:strVal val="#ppt_x"/>
                                          </p:val>
                                        </p:tav>
                                      </p:tavLst>
                                    </p:anim>
                                    <p:anim calcmode="lin" valueType="num">
                                      <p:cBhvr additive="base">
                                        <p:cTn id="103" dur="500" fill="hold"/>
                                        <p:tgtEl>
                                          <p:spTgt spid="44">
                                            <p:txEl>
                                              <p:pRg st="0" end="0"/>
                                            </p:txEl>
                                          </p:spTgt>
                                        </p:tgtEl>
                                        <p:attrNameLst>
                                          <p:attrName>ppt_y</p:attrName>
                                        </p:attrNameLst>
                                      </p:cBhvr>
                                      <p:tavLst>
                                        <p:tav tm="0">
                                          <p:val>
                                            <p:strVal val="1+#ppt_h/2"/>
                                          </p:val>
                                        </p:tav>
                                        <p:tav tm="100000">
                                          <p:val>
                                            <p:strVal val="#ppt_y"/>
                                          </p:val>
                                        </p:tav>
                                      </p:tavLst>
                                    </p:anim>
                                  </p:childTnLst>
                                </p:cTn>
                              </p:par>
                              <p:par>
                                <p:cTn id="104" presetID="2" presetClass="entr" presetSubtype="4" fill="hold" grpId="0" nodeType="withEffect">
                                  <p:stCondLst>
                                    <p:cond delay="0"/>
                                  </p:stCondLst>
                                  <p:childTnLst>
                                    <p:set>
                                      <p:cBhvr>
                                        <p:cTn id="105" dur="1" fill="hold">
                                          <p:stCondLst>
                                            <p:cond delay="0"/>
                                          </p:stCondLst>
                                        </p:cTn>
                                        <p:tgtEl>
                                          <p:spTgt spid="26">
                                            <p:txEl>
                                              <p:pRg st="0" end="0"/>
                                            </p:txEl>
                                          </p:spTgt>
                                        </p:tgtEl>
                                        <p:attrNameLst>
                                          <p:attrName>style.visibility</p:attrName>
                                        </p:attrNameLst>
                                      </p:cBhvr>
                                      <p:to>
                                        <p:strVal val="visible"/>
                                      </p:to>
                                    </p:set>
                                    <p:anim calcmode="lin" valueType="num">
                                      <p:cBhvr additive="base">
                                        <p:cTn id="106"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107" dur="500" fill="hold"/>
                                        <p:tgtEl>
                                          <p:spTgt spid="26">
                                            <p:txEl>
                                              <p:pRg st="0" end="0"/>
                                            </p:txEl>
                                          </p:spTgt>
                                        </p:tgtEl>
                                        <p:attrNameLst>
                                          <p:attrName>ppt_y</p:attrName>
                                        </p:attrNameLst>
                                      </p:cBhvr>
                                      <p:tavLst>
                                        <p:tav tm="0">
                                          <p:val>
                                            <p:strVal val="1+#ppt_h/2"/>
                                          </p:val>
                                        </p:tav>
                                        <p:tav tm="100000">
                                          <p:val>
                                            <p:strVal val="#ppt_y"/>
                                          </p:val>
                                        </p:tav>
                                      </p:tavLst>
                                    </p:anim>
                                  </p:childTnLst>
                                </p:cTn>
                              </p:par>
                              <p:par>
                                <p:cTn id="108" presetID="2" presetClass="entr" presetSubtype="4" fill="hold" grpId="0" nodeType="withEffect">
                                  <p:stCondLst>
                                    <p:cond delay="0"/>
                                  </p:stCondLst>
                                  <p:childTnLst>
                                    <p:set>
                                      <p:cBhvr>
                                        <p:cTn id="109" dur="1" fill="hold">
                                          <p:stCondLst>
                                            <p:cond delay="0"/>
                                          </p:stCondLst>
                                        </p:cTn>
                                        <p:tgtEl>
                                          <p:spTgt spid="25"/>
                                        </p:tgtEl>
                                        <p:attrNameLst>
                                          <p:attrName>style.visibility</p:attrName>
                                        </p:attrNameLst>
                                      </p:cBhvr>
                                      <p:to>
                                        <p:strVal val="visible"/>
                                      </p:to>
                                    </p:set>
                                    <p:anim calcmode="lin" valueType="num">
                                      <p:cBhvr additive="base">
                                        <p:cTn id="110" dur="500" fill="hold"/>
                                        <p:tgtEl>
                                          <p:spTgt spid="25"/>
                                        </p:tgtEl>
                                        <p:attrNameLst>
                                          <p:attrName>ppt_x</p:attrName>
                                        </p:attrNameLst>
                                      </p:cBhvr>
                                      <p:tavLst>
                                        <p:tav tm="0">
                                          <p:val>
                                            <p:strVal val="#ppt_x"/>
                                          </p:val>
                                        </p:tav>
                                        <p:tav tm="100000">
                                          <p:val>
                                            <p:strVal val="#ppt_x"/>
                                          </p:val>
                                        </p:tav>
                                      </p:tavLst>
                                    </p:anim>
                                    <p:anim calcmode="lin" valueType="num">
                                      <p:cBhvr additive="base">
                                        <p:cTn id="111" dur="500" fill="hold"/>
                                        <p:tgtEl>
                                          <p:spTgt spid="25"/>
                                        </p:tgtEl>
                                        <p:attrNameLst>
                                          <p:attrName>ppt_y</p:attrName>
                                        </p:attrNameLst>
                                      </p:cBhvr>
                                      <p:tavLst>
                                        <p:tav tm="0">
                                          <p:val>
                                            <p:strVal val="1+#ppt_h/2"/>
                                          </p:val>
                                        </p:tav>
                                        <p:tav tm="100000">
                                          <p:val>
                                            <p:strVal val="#ppt_y"/>
                                          </p:val>
                                        </p:tav>
                                      </p:tavLst>
                                    </p:anim>
                                  </p:childTnLst>
                                </p:cTn>
                              </p:par>
                              <p:par>
                                <p:cTn id="112" presetID="2" presetClass="entr" presetSubtype="4" fill="hold" nodeType="withEffect">
                                  <p:stCondLst>
                                    <p:cond delay="0"/>
                                  </p:stCondLst>
                                  <p:childTnLst>
                                    <p:set>
                                      <p:cBhvr>
                                        <p:cTn id="113" dur="1" fill="hold">
                                          <p:stCondLst>
                                            <p:cond delay="0"/>
                                          </p:stCondLst>
                                        </p:cTn>
                                        <p:tgtEl>
                                          <p:spTgt spid="34"/>
                                        </p:tgtEl>
                                        <p:attrNameLst>
                                          <p:attrName>style.visibility</p:attrName>
                                        </p:attrNameLst>
                                      </p:cBhvr>
                                      <p:to>
                                        <p:strVal val="visible"/>
                                      </p:to>
                                    </p:set>
                                    <p:anim calcmode="lin" valueType="num">
                                      <p:cBhvr additive="base">
                                        <p:cTn id="114" dur="500" fill="hold"/>
                                        <p:tgtEl>
                                          <p:spTgt spid="34"/>
                                        </p:tgtEl>
                                        <p:attrNameLst>
                                          <p:attrName>ppt_x</p:attrName>
                                        </p:attrNameLst>
                                      </p:cBhvr>
                                      <p:tavLst>
                                        <p:tav tm="0">
                                          <p:val>
                                            <p:strVal val="#ppt_x"/>
                                          </p:val>
                                        </p:tav>
                                        <p:tav tm="100000">
                                          <p:val>
                                            <p:strVal val="#ppt_x"/>
                                          </p:val>
                                        </p:tav>
                                      </p:tavLst>
                                    </p:anim>
                                    <p:anim calcmode="lin" valueType="num">
                                      <p:cBhvr additive="base">
                                        <p:cTn id="115" dur="500" fill="hold"/>
                                        <p:tgtEl>
                                          <p:spTgt spid="34"/>
                                        </p:tgtEl>
                                        <p:attrNameLst>
                                          <p:attrName>ppt_y</p:attrName>
                                        </p:attrNameLst>
                                      </p:cBhvr>
                                      <p:tavLst>
                                        <p:tav tm="0">
                                          <p:val>
                                            <p:strVal val="1+#ppt_h/2"/>
                                          </p:val>
                                        </p:tav>
                                        <p:tav tm="100000">
                                          <p:val>
                                            <p:strVal val="#ppt_y"/>
                                          </p:val>
                                        </p:tav>
                                      </p:tavLst>
                                    </p:anim>
                                  </p:childTnLst>
                                </p:cTn>
                              </p:par>
                              <p:par>
                                <p:cTn id="116" presetID="2" presetClass="entr" presetSubtype="4" fill="hold" grpId="0" nodeType="withEffect">
                                  <p:stCondLst>
                                    <p:cond delay="0"/>
                                  </p:stCondLst>
                                  <p:childTnLst>
                                    <p:set>
                                      <p:cBhvr>
                                        <p:cTn id="117" dur="1" fill="hold">
                                          <p:stCondLst>
                                            <p:cond delay="0"/>
                                          </p:stCondLst>
                                        </p:cTn>
                                        <p:tgtEl>
                                          <p:spTgt spid="30">
                                            <p:txEl>
                                              <p:pRg st="0" end="0"/>
                                            </p:txEl>
                                          </p:spTgt>
                                        </p:tgtEl>
                                        <p:attrNameLst>
                                          <p:attrName>style.visibility</p:attrName>
                                        </p:attrNameLst>
                                      </p:cBhvr>
                                      <p:to>
                                        <p:strVal val="visible"/>
                                      </p:to>
                                    </p:set>
                                    <p:anim calcmode="lin" valueType="num">
                                      <p:cBhvr additive="base">
                                        <p:cTn id="118"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additive="base">
                                        <p:cTn id="119" dur="500" fill="hold"/>
                                        <p:tgtEl>
                                          <p:spTgt spid="3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uild="p">
        <p:tmplLst>
          <p:tmpl lvl="1">
            <p:tnLst>
              <p:par>
                <p:cTn presetID="2" presetClass="entr" presetSubtype="4"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ppt_x"/>
                          </p:val>
                        </p:tav>
                        <p:tav tm="100000">
                          <p:val>
                            <p:strVal val="#ppt_x"/>
                          </p:val>
                        </p:tav>
                      </p:tavLst>
                    </p:anim>
                    <p:anim calcmode="lin" valueType="num">
                      <p:cBhvr additive="base">
                        <p:cTn dur="500" fill="hold"/>
                        <p:tgtEl>
                          <p:spTgt spid="32"/>
                        </p:tgtEl>
                        <p:attrNameLst>
                          <p:attrName>ppt_y</p:attrName>
                        </p:attrNameLst>
                      </p:cBhvr>
                      <p:tavLst>
                        <p:tav tm="0">
                          <p:val>
                            <p:strVal val="1+#ppt_h/2"/>
                          </p:val>
                        </p:tav>
                        <p:tav tm="100000">
                          <p:val>
                            <p:strVal val="#ppt_y"/>
                          </p:val>
                        </p:tav>
                      </p:tavLst>
                    </p:anim>
                  </p:childTnLst>
                </p:cTn>
              </p:par>
            </p:tnLst>
          </p:tmpl>
        </p:tmplLst>
      </p:bldP>
      <p:bldP spid="42" grpId="0" build="p">
        <p:tmplLst>
          <p:tmpl lvl="1">
            <p:tnLst>
              <p:par>
                <p:cTn presetID="2" presetClass="entr" presetSubtype="4"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ppt_x"/>
                          </p:val>
                        </p:tav>
                        <p:tav tm="100000">
                          <p:val>
                            <p:strVal val="#ppt_x"/>
                          </p:val>
                        </p:tav>
                      </p:tavLst>
                    </p:anim>
                    <p:anim calcmode="lin" valueType="num">
                      <p:cBhvr additive="base">
                        <p:cTn dur="500" fill="hold"/>
                        <p:tgtEl>
                          <p:spTgt spid="42"/>
                        </p:tgtEl>
                        <p:attrNameLst>
                          <p:attrName>ppt_y</p:attrName>
                        </p:attrNameLst>
                      </p:cBhvr>
                      <p:tavLst>
                        <p:tav tm="0">
                          <p:val>
                            <p:strVal val="1+#ppt_h/2"/>
                          </p:val>
                        </p:tav>
                        <p:tav tm="100000">
                          <p:val>
                            <p:strVal val="#ppt_y"/>
                          </p:val>
                        </p:tav>
                      </p:tavLst>
                    </p:anim>
                  </p:childTnLst>
                </p:cTn>
              </p:par>
            </p:tnLst>
          </p:tmpl>
        </p:tmplLst>
      </p:bldP>
      <p:bldP spid="43" grpId="0" build="p">
        <p:tmplLst>
          <p:tmpl lvl="1">
            <p:tnLst>
              <p:par>
                <p:cTn presetID="2" presetClass="entr" presetSubtype="4"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500" fill="hold"/>
                        <p:tgtEl>
                          <p:spTgt spid="43"/>
                        </p:tgtEl>
                        <p:attrNameLst>
                          <p:attrName>ppt_x</p:attrName>
                        </p:attrNameLst>
                      </p:cBhvr>
                      <p:tavLst>
                        <p:tav tm="0">
                          <p:val>
                            <p:strVal val="#ppt_x"/>
                          </p:val>
                        </p:tav>
                        <p:tav tm="100000">
                          <p:val>
                            <p:strVal val="#ppt_x"/>
                          </p:val>
                        </p:tav>
                      </p:tavLst>
                    </p:anim>
                    <p:anim calcmode="lin" valueType="num">
                      <p:cBhvr additive="base">
                        <p:cTn dur="500" fill="hold"/>
                        <p:tgtEl>
                          <p:spTgt spid="43"/>
                        </p:tgtEl>
                        <p:attrNameLst>
                          <p:attrName>ppt_y</p:attrName>
                        </p:attrNameLst>
                      </p:cBhvr>
                      <p:tavLst>
                        <p:tav tm="0">
                          <p:val>
                            <p:strVal val="1+#ppt_h/2"/>
                          </p:val>
                        </p:tav>
                        <p:tav tm="100000">
                          <p:val>
                            <p:strVal val="#ppt_y"/>
                          </p:val>
                        </p:tav>
                      </p:tavLst>
                    </p:anim>
                  </p:childTnLst>
                </p:cTn>
              </p:par>
            </p:tnLst>
          </p:tmpl>
        </p:tmplLst>
      </p:bldP>
      <p:bldP spid="44" grpId="0" build="p">
        <p:tmplLst>
          <p:tmpl lvl="1">
            <p:tnLst>
              <p:par>
                <p:cTn presetID="2" presetClass="entr" presetSubtype="4"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additive="base">
                        <p:cTn dur="500" fill="hold"/>
                        <p:tgtEl>
                          <p:spTgt spid="44"/>
                        </p:tgtEl>
                        <p:attrNameLst>
                          <p:attrName>ppt_x</p:attrName>
                        </p:attrNameLst>
                      </p:cBhvr>
                      <p:tavLst>
                        <p:tav tm="0">
                          <p:val>
                            <p:strVal val="#ppt_x"/>
                          </p:val>
                        </p:tav>
                        <p:tav tm="100000">
                          <p:val>
                            <p:strVal val="#ppt_x"/>
                          </p:val>
                        </p:tav>
                      </p:tavLst>
                    </p:anim>
                    <p:anim calcmode="lin" valueType="num">
                      <p:cBhvr additive="base">
                        <p:cTn dur="500" fill="hold"/>
                        <p:tgtEl>
                          <p:spTgt spid="44"/>
                        </p:tgtEl>
                        <p:attrNameLst>
                          <p:attrName>ppt_y</p:attrName>
                        </p:attrNameLst>
                      </p:cBhvr>
                      <p:tavLst>
                        <p:tav tm="0">
                          <p:val>
                            <p:strVal val="1+#ppt_h/2"/>
                          </p:val>
                        </p:tav>
                        <p:tav tm="100000">
                          <p:val>
                            <p:strVal val="#ppt_y"/>
                          </p:val>
                        </p:tav>
                      </p:tavLst>
                    </p:anim>
                  </p:childTnLst>
                </p:cTn>
              </p:par>
            </p:tnLst>
          </p:tmpl>
        </p:tmplLst>
      </p:bldP>
      <p:bldP spid="11" grpId="0"/>
      <p:bldP spid="36" grpId="0"/>
      <p:bldP spid="37" grpId="0"/>
      <p:bldP spid="40" grpId="0"/>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4" grpId="0" animBg="1"/>
      <p:bldP spid="23" grpId="0" animBg="1"/>
      <p:bldP spid="27" grpId="0" animBg="1"/>
      <p:bldP spid="28" grpId="0" build="p">
        <p:tmplLst>
          <p:tmpl lvl="1">
            <p:tnLst>
              <p:par>
                <p:cTn presetID="2" presetClass="entr" presetSubtype="4" fill="hold" nodeType="with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P spid="29" grpId="0" build="p">
        <p:tmplLst>
          <p:tmpl lvl="1">
            <p:tnLst>
              <p:par>
                <p:cTn presetID="2" presetClass="entr" presetSubtype="4" fill="hold" nodeType="with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1+#ppt_h/2"/>
                          </p:val>
                        </p:tav>
                        <p:tav tm="100000">
                          <p:val>
                            <p:strVal val="#ppt_y"/>
                          </p:val>
                        </p:tav>
                      </p:tavLst>
                    </p:anim>
                  </p:childTnLst>
                </p:cTn>
              </p:par>
            </p:tnLst>
          </p:tmpl>
        </p:tmplLst>
      </p:bldP>
      <p:bldP spid="31" grpId="0" build="p">
        <p:tmplLst>
          <p:tmpl lvl="1">
            <p:tnLst>
              <p:par>
                <p:cTn presetID="2" presetClass="entr" presetSubtype="4" fill="hold" nodeType="withEffect">
                  <p:stCondLst>
                    <p:cond delay="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ppt_x"/>
                          </p:val>
                        </p:tav>
                        <p:tav tm="100000">
                          <p:val>
                            <p:strVal val="#ppt_x"/>
                          </p:val>
                        </p:tav>
                      </p:tavLst>
                    </p:anim>
                    <p:anim calcmode="lin" valueType="num">
                      <p:cBhvr additive="base">
                        <p:cTn dur="500" fill="hold"/>
                        <p:tgtEl>
                          <p:spTgt spid="31"/>
                        </p:tgtEl>
                        <p:attrNameLst>
                          <p:attrName>ppt_y</p:attrName>
                        </p:attrNameLst>
                      </p:cBhvr>
                      <p:tavLst>
                        <p:tav tm="0">
                          <p:val>
                            <p:strVal val="1+#ppt_h/2"/>
                          </p:val>
                        </p:tav>
                        <p:tav tm="100000">
                          <p:val>
                            <p:strVal val="#ppt_y"/>
                          </p:val>
                        </p:tav>
                      </p:tavLst>
                    </p:anim>
                  </p:childTnLst>
                </p:cTn>
              </p:par>
            </p:tnLst>
          </p:tmpl>
        </p:tmplLst>
      </p:bldP>
      <p:bldP spid="33" grpId="0" build="p">
        <p:tmplLst>
          <p:tmpl lvl="1">
            <p:tnLst>
              <p:par>
                <p:cTn presetID="2" presetClass="entr" presetSubtype="4" fill="hold" nodeType="with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ppt_x"/>
                          </p:val>
                        </p:tav>
                        <p:tav tm="100000">
                          <p:val>
                            <p:strVal val="#ppt_x"/>
                          </p:val>
                        </p:tav>
                      </p:tavLst>
                    </p:anim>
                    <p:anim calcmode="lin" valueType="num">
                      <p:cBhvr additive="base">
                        <p:cTn dur="500" fill="hold"/>
                        <p:tgtEl>
                          <p:spTgt spid="33"/>
                        </p:tgtEl>
                        <p:attrNameLst>
                          <p:attrName>ppt_y</p:attrName>
                        </p:attrNameLst>
                      </p:cBhvr>
                      <p:tavLst>
                        <p:tav tm="0">
                          <p:val>
                            <p:strVal val="1+#ppt_h/2"/>
                          </p:val>
                        </p:tav>
                        <p:tav tm="100000">
                          <p:val>
                            <p:strVal val="#ppt_y"/>
                          </p:val>
                        </p:tav>
                      </p:tavLst>
                    </p:anim>
                  </p:childTnLst>
                </p:cTn>
              </p:par>
            </p:tnLst>
          </p:tmpl>
        </p:tmplLst>
      </p:bldP>
      <p:bldP spid="35" grpId="0" build="p">
        <p:tmplLst>
          <p:tmpl lvl="1">
            <p:tnLst>
              <p:par>
                <p:cTn presetID="2" presetClass="entr" presetSubtype="4" fill="hold" nodeType="with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1+#ppt_h/2"/>
                          </p:val>
                        </p:tav>
                        <p:tav tm="100000">
                          <p:val>
                            <p:strVal val="#ppt_y"/>
                          </p:val>
                        </p:tav>
                      </p:tavLst>
                    </p:anim>
                  </p:childTnLst>
                </p:cTn>
              </p:par>
            </p:tnLst>
          </p:tmpl>
        </p:tmplLst>
      </p:bldP>
      <p:bldP spid="25" grpId="0" animBg="1"/>
      <p:bldP spid="26" grpId="0" build="p">
        <p:tmplLst>
          <p:tmpl lvl="1">
            <p:tnLst>
              <p:par>
                <p:cTn presetID="2" presetClass="entr" presetSubtype="4" fill="hold" nodeType="with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ppt_x"/>
                          </p:val>
                        </p:tav>
                        <p:tav tm="100000">
                          <p:val>
                            <p:strVal val="#ppt_x"/>
                          </p:val>
                        </p:tav>
                      </p:tavLst>
                    </p:anim>
                    <p:anim calcmode="lin" valueType="num">
                      <p:cBhvr additive="base">
                        <p:cTn dur="500" fill="hold"/>
                        <p:tgtEl>
                          <p:spTgt spid="26"/>
                        </p:tgtEl>
                        <p:attrNameLst>
                          <p:attrName>ppt_y</p:attrName>
                        </p:attrNameLst>
                      </p:cBhvr>
                      <p:tavLst>
                        <p:tav tm="0">
                          <p:val>
                            <p:strVal val="1+#ppt_h/2"/>
                          </p:val>
                        </p:tav>
                        <p:tav tm="100000">
                          <p:val>
                            <p:strVal val="#ppt_y"/>
                          </p:val>
                        </p:tav>
                      </p:tavLst>
                    </p:anim>
                  </p:childTnLst>
                </p:cTn>
              </p:par>
            </p:tnLst>
          </p:tmpl>
        </p:tmplLst>
      </p:bldP>
      <p:bldP spid="30" grpId="0" build="p">
        <p:tmplLst>
          <p:tmpl lvl="1">
            <p:tnLst>
              <p:par>
                <p:cTn presetID="2" presetClass="entr" presetSubtype="4"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ppt_x"/>
                          </p:val>
                        </p:tav>
                        <p:tav tm="100000">
                          <p:val>
                            <p:strVal val="#ppt_x"/>
                          </p:val>
                        </p:tav>
                      </p:tavLst>
                    </p:anim>
                    <p:anim calcmode="lin" valueType="num">
                      <p:cBhvr additive="base">
                        <p:cTn dur="500" fill="hold"/>
                        <p:tgtEl>
                          <p:spTgt spid="30"/>
                        </p:tgtEl>
                        <p:attrNameLst>
                          <p:attrName>ppt_y</p:attrName>
                        </p:attrNameLst>
                      </p:cBhvr>
                      <p:tavLst>
                        <p:tav tm="0">
                          <p:val>
                            <p:strVal val="1+#ppt_h/2"/>
                          </p:val>
                        </p:tav>
                        <p:tav tm="100000">
                          <p:val>
                            <p:strVal val="#ppt_y"/>
                          </p:val>
                        </p:tav>
                      </p:tavLst>
                    </p:anim>
                  </p:childTnLst>
                </p:cTn>
              </p:par>
            </p:tnLst>
          </p:tmpl>
        </p:tmplLst>
      </p:bldP>
      <p:bldP spid="41" grpId="0" build="p">
        <p:tmplLst>
          <p:tmpl lvl="1">
            <p:tnLst>
              <p:par>
                <p:cTn presetID="2" presetClass="entr" presetSubtype="4" fill="hold" nodeType="with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additive="base">
                        <p:cTn dur="500" fill="hold"/>
                        <p:tgtEl>
                          <p:spTgt spid="41"/>
                        </p:tgtEl>
                        <p:attrNameLst>
                          <p:attrName>ppt_x</p:attrName>
                        </p:attrNameLst>
                      </p:cBhvr>
                      <p:tavLst>
                        <p:tav tm="0">
                          <p:val>
                            <p:strVal val="#ppt_x"/>
                          </p:val>
                        </p:tav>
                        <p:tav tm="100000">
                          <p:val>
                            <p:strVal val="#ppt_x"/>
                          </p:val>
                        </p:tav>
                      </p:tavLst>
                    </p:anim>
                    <p:anim calcmode="lin" valueType="num">
                      <p:cBhvr additive="base">
                        <p:cTn dur="500" fill="hold"/>
                        <p:tgtEl>
                          <p:spTgt spid="41"/>
                        </p:tgtEl>
                        <p:attrNameLst>
                          <p:attrName>ppt_y</p:attrName>
                        </p:attrNameLst>
                      </p:cBhvr>
                      <p:tavLst>
                        <p:tav tm="0">
                          <p:val>
                            <p:strVal val="1+#ppt_h/2"/>
                          </p:val>
                        </p:tav>
                        <p:tav tm="100000">
                          <p:val>
                            <p:strVal val="#ppt_y"/>
                          </p:val>
                        </p:tav>
                      </p:tavLst>
                    </p:anim>
                  </p:childTnLst>
                </p:cTn>
              </p:par>
            </p:tnLst>
          </p:tmpl>
        </p:tmplLst>
      </p:bldP>
    </p:bldLst>
  </p:timing>
  <p:hf hdr="0" dt="0"/>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Flow">
    <p:spTree>
      <p:nvGrpSpPr>
        <p:cNvPr id="1" name=""/>
        <p:cNvGrpSpPr/>
        <p:nvPr/>
      </p:nvGrpSpPr>
      <p:grpSpPr>
        <a:xfrm>
          <a:off x="0" y="0"/>
          <a:ext cx="0" cy="0"/>
          <a:chOff x="0" y="0"/>
          <a:chExt cx="0" cy="0"/>
        </a:xfrm>
      </p:grpSpPr>
      <p:sp>
        <p:nvSpPr>
          <p:cNvPr id="11" name="フリーフォーム 10"/>
          <p:cNvSpPr/>
          <p:nvPr userDrawn="1"/>
        </p:nvSpPr>
        <p:spPr>
          <a:xfrm>
            <a:off x="-495300" y="4622800"/>
            <a:ext cx="19062700" cy="2336800"/>
          </a:xfrm>
          <a:custGeom>
            <a:avLst/>
            <a:gdLst>
              <a:gd name="connsiteX0" fmla="*/ 0 w 19062700"/>
              <a:gd name="connsiteY0" fmla="*/ 0 h 2336800"/>
              <a:gd name="connsiteX1" fmla="*/ 2730500 w 19062700"/>
              <a:gd name="connsiteY1" fmla="*/ 1524000 h 2336800"/>
              <a:gd name="connsiteX2" fmla="*/ 5384800 w 19062700"/>
              <a:gd name="connsiteY2" fmla="*/ 749300 h 2336800"/>
              <a:gd name="connsiteX3" fmla="*/ 7264400 w 19062700"/>
              <a:gd name="connsiteY3" fmla="*/ 2336800 h 2336800"/>
              <a:gd name="connsiteX4" fmla="*/ 9740900 w 19062700"/>
              <a:gd name="connsiteY4" fmla="*/ 965200 h 2336800"/>
              <a:gd name="connsiteX5" fmla="*/ 12700000 w 19062700"/>
              <a:gd name="connsiteY5" fmla="*/ 1663700 h 2336800"/>
              <a:gd name="connsiteX6" fmla="*/ 15316200 w 19062700"/>
              <a:gd name="connsiteY6" fmla="*/ 584200 h 2336800"/>
              <a:gd name="connsiteX7" fmla="*/ 19062700 w 19062700"/>
              <a:gd name="connsiteY7" fmla="*/ 2159000 h 2336800"/>
              <a:gd name="connsiteX8" fmla="*/ 19037300 w 19062700"/>
              <a:gd name="connsiteY8" fmla="*/ 2159000 h 2336800"/>
              <a:gd name="connsiteX9" fmla="*/ 19037300 w 19062700"/>
              <a:gd name="connsiteY9" fmla="*/ 2159000 h 233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062700" h="2336800">
                <a:moveTo>
                  <a:pt x="0" y="0"/>
                </a:moveTo>
                <a:lnTo>
                  <a:pt x="2730500" y="1524000"/>
                </a:lnTo>
                <a:lnTo>
                  <a:pt x="5384800" y="749300"/>
                </a:lnTo>
                <a:lnTo>
                  <a:pt x="7264400" y="2336800"/>
                </a:lnTo>
                <a:lnTo>
                  <a:pt x="9740900" y="965200"/>
                </a:lnTo>
                <a:lnTo>
                  <a:pt x="12700000" y="1663700"/>
                </a:lnTo>
                <a:lnTo>
                  <a:pt x="15316200" y="584200"/>
                </a:lnTo>
                <a:lnTo>
                  <a:pt x="19062700" y="2159000"/>
                </a:lnTo>
                <a:lnTo>
                  <a:pt x="19037300" y="2159000"/>
                </a:lnTo>
                <a:lnTo>
                  <a:pt x="19037300" y="2159000"/>
                </a:lnTo>
              </a:path>
            </a:pathLst>
          </a:custGeom>
          <a:noFill/>
          <a:ln>
            <a:solidFill>
              <a:srgbClr val="3A75FB"/>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円/楕円 45"/>
          <p:cNvSpPr/>
          <p:nvPr userDrawn="1"/>
        </p:nvSpPr>
        <p:spPr>
          <a:xfrm>
            <a:off x="14683187" y="5077721"/>
            <a:ext cx="307475" cy="307475"/>
          </a:xfrm>
          <a:prstGeom prst="ellipse">
            <a:avLst/>
          </a:prstGeom>
          <a:gradFill flip="none" rotWithShape="1">
            <a:gsLst>
              <a:gs pos="0">
                <a:srgbClr val="3A75FB"/>
              </a:gs>
              <a:gs pos="42000">
                <a:schemeClr val="accent5">
                  <a:lumMod val="50000"/>
                </a:schemeClr>
              </a:gs>
              <a:gs pos="100000">
                <a:srgbClr val="FFFFFF"/>
              </a:gs>
            </a:gsLst>
            <a:lin ang="135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5400" dirty="0">
              <a:solidFill>
                <a:schemeClr val="bg1">
                  <a:lumMod val="10000"/>
                  <a:lumOff val="90000"/>
                </a:schemeClr>
              </a:solidFill>
              <a:latin typeface="+mj-lt"/>
            </a:endParaRPr>
          </a:p>
        </p:txBody>
      </p:sp>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‹N°›</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41" name="円/楕円 40"/>
          <p:cNvSpPr/>
          <p:nvPr userDrawn="1"/>
        </p:nvSpPr>
        <p:spPr>
          <a:xfrm>
            <a:off x="2098173" y="6007903"/>
            <a:ext cx="307475" cy="307475"/>
          </a:xfrm>
          <a:prstGeom prst="ellipse">
            <a:avLst/>
          </a:prstGeom>
          <a:gradFill flip="none" rotWithShape="1">
            <a:gsLst>
              <a:gs pos="0">
                <a:srgbClr val="3A75FB"/>
              </a:gs>
              <a:gs pos="42000">
                <a:schemeClr val="accent5">
                  <a:lumMod val="50000"/>
                </a:schemeClr>
              </a:gs>
              <a:gs pos="100000">
                <a:srgbClr val="FFFFFF"/>
              </a:gs>
            </a:gsLst>
            <a:lin ang="135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5400" dirty="0">
              <a:solidFill>
                <a:schemeClr val="bg1">
                  <a:lumMod val="10000"/>
                  <a:lumOff val="90000"/>
                </a:schemeClr>
              </a:solidFill>
              <a:latin typeface="+mj-lt"/>
            </a:endParaRPr>
          </a:p>
        </p:txBody>
      </p:sp>
      <p:sp>
        <p:nvSpPr>
          <p:cNvPr id="42" name="円/楕円 41"/>
          <p:cNvSpPr/>
          <p:nvPr userDrawn="1"/>
        </p:nvSpPr>
        <p:spPr>
          <a:xfrm>
            <a:off x="4731080" y="5231459"/>
            <a:ext cx="307475" cy="307475"/>
          </a:xfrm>
          <a:prstGeom prst="ellipse">
            <a:avLst/>
          </a:prstGeom>
          <a:gradFill flip="none" rotWithShape="1">
            <a:gsLst>
              <a:gs pos="0">
                <a:srgbClr val="3A75FB"/>
              </a:gs>
              <a:gs pos="42000">
                <a:schemeClr val="accent5">
                  <a:lumMod val="50000"/>
                </a:schemeClr>
              </a:gs>
              <a:gs pos="100000">
                <a:srgbClr val="FFFFFF"/>
              </a:gs>
            </a:gsLst>
            <a:lin ang="135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5400" dirty="0">
              <a:solidFill>
                <a:schemeClr val="bg1">
                  <a:lumMod val="10000"/>
                  <a:lumOff val="90000"/>
                </a:schemeClr>
              </a:solidFill>
              <a:latin typeface="+mj-lt"/>
            </a:endParaRPr>
          </a:p>
        </p:txBody>
      </p:sp>
      <p:sp>
        <p:nvSpPr>
          <p:cNvPr id="43" name="円/楕円 42"/>
          <p:cNvSpPr/>
          <p:nvPr userDrawn="1"/>
        </p:nvSpPr>
        <p:spPr>
          <a:xfrm>
            <a:off x="6618034" y="6813950"/>
            <a:ext cx="307475" cy="307475"/>
          </a:xfrm>
          <a:prstGeom prst="ellipse">
            <a:avLst/>
          </a:prstGeom>
          <a:gradFill flip="none" rotWithShape="1">
            <a:gsLst>
              <a:gs pos="0">
                <a:srgbClr val="3A75FB"/>
              </a:gs>
              <a:gs pos="42000">
                <a:schemeClr val="accent5">
                  <a:lumMod val="50000"/>
                </a:schemeClr>
              </a:gs>
              <a:gs pos="100000">
                <a:srgbClr val="FFFFFF"/>
              </a:gs>
            </a:gsLst>
            <a:lin ang="135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5400" dirty="0">
              <a:solidFill>
                <a:schemeClr val="bg1">
                  <a:lumMod val="10000"/>
                  <a:lumOff val="90000"/>
                </a:schemeClr>
              </a:solidFill>
              <a:latin typeface="+mj-lt"/>
            </a:endParaRPr>
          </a:p>
        </p:txBody>
      </p:sp>
      <p:sp>
        <p:nvSpPr>
          <p:cNvPr id="44" name="円/楕円 43"/>
          <p:cNvSpPr/>
          <p:nvPr userDrawn="1"/>
        </p:nvSpPr>
        <p:spPr>
          <a:xfrm>
            <a:off x="9081834" y="5429650"/>
            <a:ext cx="307475" cy="307475"/>
          </a:xfrm>
          <a:prstGeom prst="ellipse">
            <a:avLst/>
          </a:prstGeom>
          <a:gradFill flip="none" rotWithShape="1">
            <a:gsLst>
              <a:gs pos="0">
                <a:srgbClr val="3A75FB"/>
              </a:gs>
              <a:gs pos="42000">
                <a:schemeClr val="accent5">
                  <a:lumMod val="50000"/>
                </a:schemeClr>
              </a:gs>
              <a:gs pos="100000">
                <a:srgbClr val="FFFFFF"/>
              </a:gs>
            </a:gsLst>
            <a:lin ang="135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5400" dirty="0">
              <a:solidFill>
                <a:schemeClr val="bg1">
                  <a:lumMod val="10000"/>
                  <a:lumOff val="90000"/>
                </a:schemeClr>
              </a:solidFill>
              <a:latin typeface="+mj-lt"/>
            </a:endParaRPr>
          </a:p>
        </p:txBody>
      </p:sp>
      <p:sp>
        <p:nvSpPr>
          <p:cNvPr id="45" name="円/楕円 44"/>
          <p:cNvSpPr/>
          <p:nvPr userDrawn="1"/>
        </p:nvSpPr>
        <p:spPr>
          <a:xfrm>
            <a:off x="12030221" y="6124277"/>
            <a:ext cx="307475" cy="307475"/>
          </a:xfrm>
          <a:prstGeom prst="ellipse">
            <a:avLst/>
          </a:prstGeom>
          <a:gradFill flip="none" rotWithShape="1">
            <a:gsLst>
              <a:gs pos="0">
                <a:srgbClr val="3A75FB"/>
              </a:gs>
              <a:gs pos="42000">
                <a:schemeClr val="accent5">
                  <a:lumMod val="50000"/>
                </a:schemeClr>
              </a:gs>
              <a:gs pos="100000">
                <a:srgbClr val="FFFFFF"/>
              </a:gs>
            </a:gsLst>
            <a:lin ang="135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5400" dirty="0">
              <a:solidFill>
                <a:schemeClr val="bg1">
                  <a:lumMod val="10000"/>
                  <a:lumOff val="90000"/>
                </a:schemeClr>
              </a:solidFill>
              <a:latin typeface="+mj-lt"/>
            </a:endParaRPr>
          </a:p>
        </p:txBody>
      </p:sp>
      <p:sp>
        <p:nvSpPr>
          <p:cNvPr id="49" name="テキスト プレースホルダー 11"/>
          <p:cNvSpPr>
            <a:spLocks noGrp="1"/>
          </p:cNvSpPr>
          <p:nvPr>
            <p:ph type="body" sz="quarter" idx="14" hasCustomPrompt="1"/>
          </p:nvPr>
        </p:nvSpPr>
        <p:spPr>
          <a:xfrm>
            <a:off x="934149" y="6967687"/>
            <a:ext cx="3945176" cy="846842"/>
          </a:xfrm>
        </p:spPr>
        <p:txBody>
          <a:bodyPr anchor="b">
            <a:normAutofit/>
          </a:bodyPr>
          <a:lstStyle>
            <a:lvl1pPr algn="l">
              <a:defRPr sz="2400" baseline="0">
                <a:solidFill>
                  <a:srgbClr val="3A75FB"/>
                </a:solidFill>
              </a:defRPr>
            </a:lvl1pPr>
          </a:lstStyle>
          <a:p>
            <a:pPr lvl="0"/>
            <a:r>
              <a:rPr lang="en-US" dirty="0" smtClean="0"/>
              <a:t>Text Here</a:t>
            </a:r>
            <a:endParaRPr lang="en-US" dirty="0"/>
          </a:p>
        </p:txBody>
      </p:sp>
      <p:sp>
        <p:nvSpPr>
          <p:cNvPr id="50" name="テキスト プレースホルダー 11"/>
          <p:cNvSpPr>
            <a:spLocks noGrp="1"/>
          </p:cNvSpPr>
          <p:nvPr>
            <p:ph type="body" sz="quarter" idx="23" hasCustomPrompt="1"/>
          </p:nvPr>
        </p:nvSpPr>
        <p:spPr>
          <a:xfrm>
            <a:off x="922462" y="7845567"/>
            <a:ext cx="3948022" cy="1404645"/>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1800" baseline="0">
                <a:solidFill>
                  <a:schemeClr val="bg1"/>
                </a:solidFill>
              </a:defRPr>
            </a:lvl1pPr>
          </a:lstStyle>
          <a:p>
            <a:pPr lvl="0"/>
            <a:r>
              <a:rPr lang="en-US" dirty="0" smtClean="0"/>
              <a:t>Text Here</a:t>
            </a:r>
            <a:br>
              <a:rPr lang="en-US" dirty="0" smtClean="0"/>
            </a:br>
            <a:endParaRPr lang="en-US" dirty="0"/>
          </a:p>
        </p:txBody>
      </p:sp>
      <p:sp>
        <p:nvSpPr>
          <p:cNvPr id="51" name="テキスト プレースホルダー 11"/>
          <p:cNvSpPr>
            <a:spLocks noGrp="1"/>
          </p:cNvSpPr>
          <p:nvPr>
            <p:ph type="body" sz="quarter" idx="24" hasCustomPrompt="1"/>
          </p:nvPr>
        </p:nvSpPr>
        <p:spPr>
          <a:xfrm>
            <a:off x="1093379" y="2436483"/>
            <a:ext cx="3945176" cy="846842"/>
          </a:xfrm>
        </p:spPr>
        <p:txBody>
          <a:bodyPr anchor="b">
            <a:normAutofit/>
          </a:bodyPr>
          <a:lstStyle>
            <a:lvl1pPr algn="l">
              <a:defRPr sz="2400" baseline="0">
                <a:solidFill>
                  <a:srgbClr val="3A75FB"/>
                </a:solidFill>
              </a:defRPr>
            </a:lvl1pPr>
          </a:lstStyle>
          <a:p>
            <a:pPr lvl="0"/>
            <a:r>
              <a:rPr lang="en-US" dirty="0" smtClean="0"/>
              <a:t>Text Here</a:t>
            </a:r>
            <a:endParaRPr lang="en-US" dirty="0"/>
          </a:p>
        </p:txBody>
      </p:sp>
      <p:sp>
        <p:nvSpPr>
          <p:cNvPr id="52" name="テキスト プレースホルダー 11"/>
          <p:cNvSpPr>
            <a:spLocks noGrp="1"/>
          </p:cNvSpPr>
          <p:nvPr>
            <p:ph type="body" sz="quarter" idx="25" hasCustomPrompt="1"/>
          </p:nvPr>
        </p:nvSpPr>
        <p:spPr>
          <a:xfrm>
            <a:off x="1081692" y="3314363"/>
            <a:ext cx="3948022" cy="1404645"/>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1800" baseline="0">
                <a:solidFill>
                  <a:schemeClr val="bg1"/>
                </a:solidFill>
              </a:defRPr>
            </a:lvl1pPr>
          </a:lstStyle>
          <a:p>
            <a:pPr lvl="0"/>
            <a:r>
              <a:rPr lang="en-US" dirty="0" smtClean="0"/>
              <a:t>Text Here</a:t>
            </a:r>
            <a:br>
              <a:rPr lang="en-US" dirty="0" smtClean="0"/>
            </a:br>
            <a:endParaRPr lang="en-US" dirty="0"/>
          </a:p>
        </p:txBody>
      </p:sp>
      <p:sp>
        <p:nvSpPr>
          <p:cNvPr id="53" name="テキスト プレースホルダー 11"/>
          <p:cNvSpPr>
            <a:spLocks noGrp="1"/>
          </p:cNvSpPr>
          <p:nvPr>
            <p:ph type="body" sz="quarter" idx="26" hasCustomPrompt="1"/>
          </p:nvPr>
        </p:nvSpPr>
        <p:spPr>
          <a:xfrm>
            <a:off x="7374022" y="7194248"/>
            <a:ext cx="3945176" cy="846842"/>
          </a:xfrm>
        </p:spPr>
        <p:txBody>
          <a:bodyPr anchor="b">
            <a:normAutofit/>
          </a:bodyPr>
          <a:lstStyle>
            <a:lvl1pPr algn="l">
              <a:defRPr sz="2400" baseline="0">
                <a:solidFill>
                  <a:srgbClr val="3A75FB"/>
                </a:solidFill>
              </a:defRPr>
            </a:lvl1pPr>
          </a:lstStyle>
          <a:p>
            <a:pPr lvl="0"/>
            <a:r>
              <a:rPr lang="en-US" dirty="0" smtClean="0"/>
              <a:t>Text Here</a:t>
            </a:r>
            <a:endParaRPr lang="en-US" dirty="0"/>
          </a:p>
        </p:txBody>
      </p:sp>
      <p:sp>
        <p:nvSpPr>
          <p:cNvPr id="54" name="テキスト プレースホルダー 11"/>
          <p:cNvSpPr>
            <a:spLocks noGrp="1"/>
          </p:cNvSpPr>
          <p:nvPr>
            <p:ph type="body" sz="quarter" idx="27" hasCustomPrompt="1"/>
          </p:nvPr>
        </p:nvSpPr>
        <p:spPr>
          <a:xfrm>
            <a:off x="7362335" y="8072128"/>
            <a:ext cx="3948022" cy="1404645"/>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1800" baseline="0">
                <a:solidFill>
                  <a:schemeClr val="bg1"/>
                </a:solidFill>
              </a:defRPr>
            </a:lvl1pPr>
          </a:lstStyle>
          <a:p>
            <a:pPr lvl="0"/>
            <a:r>
              <a:rPr lang="en-US" dirty="0" smtClean="0"/>
              <a:t>Text Here</a:t>
            </a:r>
            <a:br>
              <a:rPr lang="en-US" dirty="0" smtClean="0"/>
            </a:br>
            <a:endParaRPr lang="en-US" dirty="0"/>
          </a:p>
        </p:txBody>
      </p:sp>
      <p:sp>
        <p:nvSpPr>
          <p:cNvPr id="55" name="テキスト プレースホルダー 11"/>
          <p:cNvSpPr>
            <a:spLocks noGrp="1"/>
          </p:cNvSpPr>
          <p:nvPr>
            <p:ph type="body" sz="quarter" idx="28" hasCustomPrompt="1"/>
          </p:nvPr>
        </p:nvSpPr>
        <p:spPr>
          <a:xfrm>
            <a:off x="7533771" y="2656704"/>
            <a:ext cx="3945176" cy="846842"/>
          </a:xfrm>
        </p:spPr>
        <p:txBody>
          <a:bodyPr anchor="b">
            <a:normAutofit/>
          </a:bodyPr>
          <a:lstStyle>
            <a:lvl1pPr algn="l">
              <a:defRPr sz="2400" baseline="0">
                <a:solidFill>
                  <a:srgbClr val="3A75FB"/>
                </a:solidFill>
              </a:defRPr>
            </a:lvl1pPr>
          </a:lstStyle>
          <a:p>
            <a:pPr lvl="0"/>
            <a:r>
              <a:rPr lang="en-US" dirty="0" smtClean="0"/>
              <a:t>Text Here</a:t>
            </a:r>
            <a:endParaRPr lang="en-US" dirty="0"/>
          </a:p>
        </p:txBody>
      </p:sp>
      <p:sp>
        <p:nvSpPr>
          <p:cNvPr id="56" name="テキスト プレースホルダー 11"/>
          <p:cNvSpPr>
            <a:spLocks noGrp="1"/>
          </p:cNvSpPr>
          <p:nvPr>
            <p:ph type="body" sz="quarter" idx="29" hasCustomPrompt="1"/>
          </p:nvPr>
        </p:nvSpPr>
        <p:spPr>
          <a:xfrm>
            <a:off x="7522084" y="3534584"/>
            <a:ext cx="3948022" cy="1404645"/>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1800" baseline="0">
                <a:solidFill>
                  <a:schemeClr val="bg1"/>
                </a:solidFill>
              </a:defRPr>
            </a:lvl1pPr>
          </a:lstStyle>
          <a:p>
            <a:pPr lvl="0"/>
            <a:r>
              <a:rPr lang="en-US" dirty="0" smtClean="0"/>
              <a:t>Text Here</a:t>
            </a:r>
            <a:br>
              <a:rPr lang="en-US" dirty="0" smtClean="0"/>
            </a:br>
            <a:endParaRPr lang="en-US" dirty="0"/>
          </a:p>
        </p:txBody>
      </p:sp>
      <p:sp>
        <p:nvSpPr>
          <p:cNvPr id="57" name="テキスト プレースホルダー 11"/>
          <p:cNvSpPr>
            <a:spLocks noGrp="1"/>
          </p:cNvSpPr>
          <p:nvPr>
            <p:ph type="body" sz="quarter" idx="30" hasCustomPrompt="1"/>
          </p:nvPr>
        </p:nvSpPr>
        <p:spPr>
          <a:xfrm>
            <a:off x="12810133" y="6698004"/>
            <a:ext cx="3945176" cy="846842"/>
          </a:xfrm>
        </p:spPr>
        <p:txBody>
          <a:bodyPr anchor="b">
            <a:normAutofit/>
          </a:bodyPr>
          <a:lstStyle>
            <a:lvl1pPr algn="l">
              <a:defRPr sz="2400" baseline="0">
                <a:solidFill>
                  <a:srgbClr val="3A75FB"/>
                </a:solidFill>
              </a:defRPr>
            </a:lvl1pPr>
          </a:lstStyle>
          <a:p>
            <a:pPr lvl="0"/>
            <a:r>
              <a:rPr lang="en-US" dirty="0" smtClean="0"/>
              <a:t>Text Here</a:t>
            </a:r>
            <a:endParaRPr lang="en-US" dirty="0"/>
          </a:p>
        </p:txBody>
      </p:sp>
      <p:sp>
        <p:nvSpPr>
          <p:cNvPr id="58" name="テキスト プレースホルダー 11"/>
          <p:cNvSpPr>
            <a:spLocks noGrp="1"/>
          </p:cNvSpPr>
          <p:nvPr>
            <p:ph type="body" sz="quarter" idx="31" hasCustomPrompt="1"/>
          </p:nvPr>
        </p:nvSpPr>
        <p:spPr>
          <a:xfrm>
            <a:off x="12798446" y="7575884"/>
            <a:ext cx="3948022" cy="1404645"/>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1800" baseline="0">
                <a:solidFill>
                  <a:schemeClr val="bg1"/>
                </a:solidFill>
              </a:defRPr>
            </a:lvl1pPr>
          </a:lstStyle>
          <a:p>
            <a:pPr lvl="0"/>
            <a:r>
              <a:rPr lang="en-US" dirty="0" smtClean="0"/>
              <a:t>Text Here</a:t>
            </a:r>
            <a:br>
              <a:rPr lang="en-US" dirty="0" smtClean="0"/>
            </a:br>
            <a:endParaRPr lang="en-US" dirty="0"/>
          </a:p>
        </p:txBody>
      </p:sp>
      <p:sp>
        <p:nvSpPr>
          <p:cNvPr id="59" name="テキスト プレースホルダー 11"/>
          <p:cNvSpPr>
            <a:spLocks noGrp="1"/>
          </p:cNvSpPr>
          <p:nvPr>
            <p:ph type="body" sz="quarter" idx="32" hasCustomPrompt="1"/>
          </p:nvPr>
        </p:nvSpPr>
        <p:spPr>
          <a:xfrm>
            <a:off x="14117553" y="2456712"/>
            <a:ext cx="3945176" cy="846842"/>
          </a:xfrm>
        </p:spPr>
        <p:txBody>
          <a:bodyPr anchor="b">
            <a:normAutofit/>
          </a:bodyPr>
          <a:lstStyle>
            <a:lvl1pPr algn="l">
              <a:defRPr sz="2400" baseline="0">
                <a:solidFill>
                  <a:srgbClr val="3A75FB"/>
                </a:solidFill>
              </a:defRPr>
            </a:lvl1pPr>
          </a:lstStyle>
          <a:p>
            <a:pPr lvl="0"/>
            <a:r>
              <a:rPr lang="en-US" dirty="0" smtClean="0"/>
              <a:t>Text Here</a:t>
            </a:r>
            <a:endParaRPr lang="en-US" dirty="0"/>
          </a:p>
        </p:txBody>
      </p:sp>
      <p:sp>
        <p:nvSpPr>
          <p:cNvPr id="60" name="テキスト プレースホルダー 11"/>
          <p:cNvSpPr>
            <a:spLocks noGrp="1"/>
          </p:cNvSpPr>
          <p:nvPr>
            <p:ph type="body" sz="quarter" idx="33" hasCustomPrompt="1"/>
          </p:nvPr>
        </p:nvSpPr>
        <p:spPr>
          <a:xfrm>
            <a:off x="14105866" y="3334592"/>
            <a:ext cx="3948022" cy="1404645"/>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1800" baseline="0">
                <a:solidFill>
                  <a:schemeClr val="bg1"/>
                </a:solidFill>
              </a:defRPr>
            </a:lvl1pPr>
          </a:lstStyle>
          <a:p>
            <a:pPr lvl="0"/>
            <a:r>
              <a:rPr lang="en-US" dirty="0" smtClean="0"/>
              <a:t>Text Here</a:t>
            </a:r>
            <a:br>
              <a:rPr lang="en-US" dirty="0" smtClean="0"/>
            </a:br>
            <a:endParaRPr lang="en-US" dirty="0"/>
          </a:p>
        </p:txBody>
      </p:sp>
      <p:cxnSp>
        <p:nvCxnSpPr>
          <p:cNvPr id="13" name="直線コネクタ 12"/>
          <p:cNvCxnSpPr/>
          <p:nvPr userDrawn="1"/>
        </p:nvCxnSpPr>
        <p:spPr>
          <a:xfrm flipV="1">
            <a:off x="1878227" y="6431752"/>
            <a:ext cx="373683" cy="68967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1" name="直線コネクタ 60"/>
          <p:cNvCxnSpPr/>
          <p:nvPr userDrawn="1"/>
        </p:nvCxnSpPr>
        <p:spPr>
          <a:xfrm flipH="1" flipV="1">
            <a:off x="4368800" y="4376615"/>
            <a:ext cx="399794" cy="713808"/>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2" name="直線コネクタ 61"/>
          <p:cNvCxnSpPr/>
          <p:nvPr userDrawn="1"/>
        </p:nvCxnSpPr>
        <p:spPr>
          <a:xfrm>
            <a:off x="6925509" y="7261125"/>
            <a:ext cx="264776" cy="587475"/>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3" name="直線コネクタ 62"/>
          <p:cNvCxnSpPr/>
          <p:nvPr userDrawn="1"/>
        </p:nvCxnSpPr>
        <p:spPr>
          <a:xfrm flipH="1" flipV="1">
            <a:off x="8915400" y="4622800"/>
            <a:ext cx="320171" cy="71380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5" name="直線コネクタ 64"/>
          <p:cNvCxnSpPr/>
          <p:nvPr userDrawn="1"/>
        </p:nvCxnSpPr>
        <p:spPr>
          <a:xfrm flipH="1" flipV="1">
            <a:off x="12391168" y="6443510"/>
            <a:ext cx="651732" cy="37044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7" name="直線コネクタ 66"/>
          <p:cNvCxnSpPr/>
          <p:nvPr userDrawn="1"/>
        </p:nvCxnSpPr>
        <p:spPr>
          <a:xfrm flipH="1">
            <a:off x="14848288" y="4376615"/>
            <a:ext cx="142374" cy="60308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0824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2" presetClass="entr" presetSubtype="12" fill="hold" grpId="0" nodeType="afterEffect">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cBhvr additive="base">
                                        <p:cTn id="23" dur="500" fill="hold"/>
                                        <p:tgtEl>
                                          <p:spTgt spid="41"/>
                                        </p:tgtEl>
                                        <p:attrNameLst>
                                          <p:attrName>ppt_x</p:attrName>
                                        </p:attrNameLst>
                                      </p:cBhvr>
                                      <p:tavLst>
                                        <p:tav tm="0">
                                          <p:val>
                                            <p:strVal val="0-#ppt_w/2"/>
                                          </p:val>
                                        </p:tav>
                                        <p:tav tm="100000">
                                          <p:val>
                                            <p:strVal val="#ppt_x"/>
                                          </p:val>
                                        </p:tav>
                                      </p:tavLst>
                                    </p:anim>
                                    <p:anim calcmode="lin" valueType="num">
                                      <p:cBhvr additive="base">
                                        <p:cTn id="24" dur="500" fill="hold"/>
                                        <p:tgtEl>
                                          <p:spTgt spid="41"/>
                                        </p:tgtEl>
                                        <p:attrNameLst>
                                          <p:attrName>ppt_y</p:attrName>
                                        </p:attrNameLst>
                                      </p:cBhvr>
                                      <p:tavLst>
                                        <p:tav tm="0">
                                          <p:val>
                                            <p:strVal val="1+#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500" fill="hold"/>
                                        <p:tgtEl>
                                          <p:spTgt spid="42"/>
                                        </p:tgtEl>
                                        <p:attrNameLst>
                                          <p:attrName>ppt_x</p:attrName>
                                        </p:attrNameLst>
                                      </p:cBhvr>
                                      <p:tavLst>
                                        <p:tav tm="0">
                                          <p:val>
                                            <p:strVal val="0-#ppt_w/2"/>
                                          </p:val>
                                        </p:tav>
                                        <p:tav tm="100000">
                                          <p:val>
                                            <p:strVal val="#ppt_x"/>
                                          </p:val>
                                        </p:tav>
                                      </p:tavLst>
                                    </p:anim>
                                    <p:anim calcmode="lin" valueType="num">
                                      <p:cBhvr additive="base">
                                        <p:cTn id="28" dur="500" fill="hold"/>
                                        <p:tgtEl>
                                          <p:spTgt spid="42"/>
                                        </p:tgtEl>
                                        <p:attrNameLst>
                                          <p:attrName>ppt_y</p:attrName>
                                        </p:attrNameLst>
                                      </p:cBhvr>
                                      <p:tavLst>
                                        <p:tav tm="0">
                                          <p:val>
                                            <p:strVal val="1+#ppt_h/2"/>
                                          </p:val>
                                        </p:tav>
                                        <p:tav tm="100000">
                                          <p:val>
                                            <p:strVal val="#ppt_y"/>
                                          </p:val>
                                        </p:tav>
                                      </p:tavLst>
                                    </p:anim>
                                  </p:childTnLst>
                                </p:cTn>
                              </p:par>
                              <p:par>
                                <p:cTn id="29" presetID="2" presetClass="entr" presetSubtype="12"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 calcmode="lin" valueType="num">
                                      <p:cBhvr additive="base">
                                        <p:cTn id="31" dur="500" fill="hold"/>
                                        <p:tgtEl>
                                          <p:spTgt spid="44"/>
                                        </p:tgtEl>
                                        <p:attrNameLst>
                                          <p:attrName>ppt_x</p:attrName>
                                        </p:attrNameLst>
                                      </p:cBhvr>
                                      <p:tavLst>
                                        <p:tav tm="0">
                                          <p:val>
                                            <p:strVal val="0-#ppt_w/2"/>
                                          </p:val>
                                        </p:tav>
                                        <p:tav tm="100000">
                                          <p:val>
                                            <p:strVal val="#ppt_x"/>
                                          </p:val>
                                        </p:tav>
                                      </p:tavLst>
                                    </p:anim>
                                    <p:anim calcmode="lin" valueType="num">
                                      <p:cBhvr additive="base">
                                        <p:cTn id="32" dur="500" fill="hold"/>
                                        <p:tgtEl>
                                          <p:spTgt spid="44"/>
                                        </p:tgtEl>
                                        <p:attrNameLst>
                                          <p:attrName>ppt_y</p:attrName>
                                        </p:attrNameLst>
                                      </p:cBhvr>
                                      <p:tavLst>
                                        <p:tav tm="0">
                                          <p:val>
                                            <p:strVal val="1+#ppt_h/2"/>
                                          </p:val>
                                        </p:tav>
                                        <p:tav tm="100000">
                                          <p:val>
                                            <p:strVal val="#ppt_y"/>
                                          </p:val>
                                        </p:tav>
                                      </p:tavLst>
                                    </p:anim>
                                  </p:childTnLst>
                                </p:cTn>
                              </p:par>
                              <p:par>
                                <p:cTn id="33" presetID="2" presetClass="entr" presetSubtype="12" fill="hold" grpId="0" nodeType="withEffect">
                                  <p:stCondLst>
                                    <p:cond delay="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500" fill="hold"/>
                                        <p:tgtEl>
                                          <p:spTgt spid="45"/>
                                        </p:tgtEl>
                                        <p:attrNameLst>
                                          <p:attrName>ppt_x</p:attrName>
                                        </p:attrNameLst>
                                      </p:cBhvr>
                                      <p:tavLst>
                                        <p:tav tm="0">
                                          <p:val>
                                            <p:strVal val="0-#ppt_w/2"/>
                                          </p:val>
                                        </p:tav>
                                        <p:tav tm="100000">
                                          <p:val>
                                            <p:strVal val="#ppt_x"/>
                                          </p:val>
                                        </p:tav>
                                      </p:tavLst>
                                    </p:anim>
                                    <p:anim calcmode="lin" valueType="num">
                                      <p:cBhvr additive="base">
                                        <p:cTn id="36" dur="500" fill="hold"/>
                                        <p:tgtEl>
                                          <p:spTgt spid="45"/>
                                        </p:tgtEl>
                                        <p:attrNameLst>
                                          <p:attrName>ppt_y</p:attrName>
                                        </p:attrNameLst>
                                      </p:cBhvr>
                                      <p:tavLst>
                                        <p:tav tm="0">
                                          <p:val>
                                            <p:strVal val="1+#ppt_h/2"/>
                                          </p:val>
                                        </p:tav>
                                        <p:tav tm="100000">
                                          <p:val>
                                            <p:strVal val="#ppt_y"/>
                                          </p:val>
                                        </p:tav>
                                      </p:tavLst>
                                    </p:anim>
                                  </p:childTnLst>
                                </p:cTn>
                              </p:par>
                              <p:par>
                                <p:cTn id="37" presetID="2" presetClass="entr" presetSubtype="12" fill="hold" grpId="0" nodeType="with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500" fill="hold"/>
                                        <p:tgtEl>
                                          <p:spTgt spid="46"/>
                                        </p:tgtEl>
                                        <p:attrNameLst>
                                          <p:attrName>ppt_x</p:attrName>
                                        </p:attrNameLst>
                                      </p:cBhvr>
                                      <p:tavLst>
                                        <p:tav tm="0">
                                          <p:val>
                                            <p:strVal val="0-#ppt_w/2"/>
                                          </p:val>
                                        </p:tav>
                                        <p:tav tm="100000">
                                          <p:val>
                                            <p:strVal val="#ppt_x"/>
                                          </p:val>
                                        </p:tav>
                                      </p:tavLst>
                                    </p:anim>
                                    <p:anim calcmode="lin" valueType="num">
                                      <p:cBhvr additive="base">
                                        <p:cTn id="40" dur="500" fill="hold"/>
                                        <p:tgtEl>
                                          <p:spTgt spid="46"/>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0"/>
                                  </p:stCondLst>
                                  <p:childTnLst>
                                    <p:set>
                                      <p:cBhvr>
                                        <p:cTn id="42" dur="1" fill="hold">
                                          <p:stCondLst>
                                            <p:cond delay="0"/>
                                          </p:stCondLst>
                                        </p:cTn>
                                        <p:tgtEl>
                                          <p:spTgt spid="43"/>
                                        </p:tgtEl>
                                        <p:attrNameLst>
                                          <p:attrName>style.visibility</p:attrName>
                                        </p:attrNameLst>
                                      </p:cBhvr>
                                      <p:to>
                                        <p:strVal val="visible"/>
                                      </p:to>
                                    </p:set>
                                    <p:anim calcmode="lin" valueType="num">
                                      <p:cBhvr additive="base">
                                        <p:cTn id="43" dur="500" fill="hold"/>
                                        <p:tgtEl>
                                          <p:spTgt spid="43"/>
                                        </p:tgtEl>
                                        <p:attrNameLst>
                                          <p:attrName>ppt_x</p:attrName>
                                        </p:attrNameLst>
                                      </p:cBhvr>
                                      <p:tavLst>
                                        <p:tav tm="0">
                                          <p:val>
                                            <p:strVal val="0-#ppt_w/2"/>
                                          </p:val>
                                        </p:tav>
                                        <p:tav tm="100000">
                                          <p:val>
                                            <p:strVal val="#ppt_x"/>
                                          </p:val>
                                        </p:tav>
                                      </p:tavLst>
                                    </p:anim>
                                    <p:anim calcmode="lin" valueType="num">
                                      <p:cBhvr additive="base">
                                        <p:cTn id="44" dur="500" fill="hold"/>
                                        <p:tgtEl>
                                          <p:spTgt spid="43"/>
                                        </p:tgtEl>
                                        <p:attrNameLst>
                                          <p:attrName>ppt_y</p:attrName>
                                        </p:attrNameLst>
                                      </p:cBhvr>
                                      <p:tavLst>
                                        <p:tav tm="0">
                                          <p:val>
                                            <p:strVal val="1+#ppt_h/2"/>
                                          </p:val>
                                        </p:tav>
                                        <p:tav tm="100000">
                                          <p:val>
                                            <p:strVal val="#ppt_y"/>
                                          </p:val>
                                        </p:tav>
                                      </p:tavLst>
                                    </p:anim>
                                  </p:childTnLst>
                                </p:cTn>
                              </p:par>
                            </p:childTnLst>
                          </p:cTn>
                        </p:par>
                        <p:par>
                          <p:cTn id="45" fill="hold">
                            <p:stCondLst>
                              <p:cond delay="1000"/>
                            </p:stCondLst>
                            <p:childTnLst>
                              <p:par>
                                <p:cTn id="46" presetID="22" presetClass="entr" presetSubtype="8"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wipe(left)">
                                      <p:cBhvr>
                                        <p:cTn id="48" dur="500"/>
                                        <p:tgtEl>
                                          <p:spTgt spid="11"/>
                                        </p:tgtEl>
                                      </p:cBhvr>
                                    </p:animEffect>
                                  </p:childTnLst>
                                </p:cTn>
                              </p:par>
                            </p:childTnLst>
                          </p:cTn>
                        </p:par>
                        <p:par>
                          <p:cTn id="49" fill="hold">
                            <p:stCondLst>
                              <p:cond delay="1500"/>
                            </p:stCondLst>
                            <p:childTnLst>
                              <p:par>
                                <p:cTn id="50" presetID="22" presetClass="entr" presetSubtype="1" fill="hold" nodeType="after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up)">
                                      <p:cBhvr>
                                        <p:cTn id="52" dur="500"/>
                                        <p:tgtEl>
                                          <p:spTgt spid="13"/>
                                        </p:tgtEl>
                                      </p:cBhvr>
                                    </p:animEffect>
                                  </p:childTnLst>
                                </p:cTn>
                              </p:par>
                            </p:childTnLst>
                          </p:cTn>
                        </p:par>
                        <p:par>
                          <p:cTn id="53" fill="hold">
                            <p:stCondLst>
                              <p:cond delay="2000"/>
                            </p:stCondLst>
                            <p:childTnLst>
                              <p:par>
                                <p:cTn id="54" presetID="14" presetClass="entr" presetSubtype="10" fill="hold" grpId="0" nodeType="afterEffect">
                                  <p:stCondLst>
                                    <p:cond delay="0"/>
                                  </p:stCondLst>
                                  <p:childTnLst>
                                    <p:set>
                                      <p:cBhvr>
                                        <p:cTn id="55" dur="1" fill="hold">
                                          <p:stCondLst>
                                            <p:cond delay="0"/>
                                          </p:stCondLst>
                                        </p:cTn>
                                        <p:tgtEl>
                                          <p:spTgt spid="49">
                                            <p:txEl>
                                              <p:pRg st="0" end="0"/>
                                            </p:txEl>
                                          </p:spTgt>
                                        </p:tgtEl>
                                        <p:attrNameLst>
                                          <p:attrName>style.visibility</p:attrName>
                                        </p:attrNameLst>
                                      </p:cBhvr>
                                      <p:to>
                                        <p:strVal val="visible"/>
                                      </p:to>
                                    </p:set>
                                    <p:animEffect transition="in" filter="randombar(horizontal)">
                                      <p:cBhvr>
                                        <p:cTn id="56" dur="500"/>
                                        <p:tgtEl>
                                          <p:spTgt spid="49">
                                            <p:txEl>
                                              <p:pRg st="0" end="0"/>
                                            </p:txEl>
                                          </p:spTgt>
                                        </p:tgtEl>
                                      </p:cBhvr>
                                    </p:animEffect>
                                  </p:childTnLst>
                                </p:cTn>
                              </p:par>
                              <p:par>
                                <p:cTn id="57" presetID="14" presetClass="entr" presetSubtype="10" fill="hold" grpId="0" nodeType="withEffect">
                                  <p:stCondLst>
                                    <p:cond delay="0"/>
                                  </p:stCondLst>
                                  <p:childTnLst>
                                    <p:set>
                                      <p:cBhvr>
                                        <p:cTn id="58" dur="1" fill="hold">
                                          <p:stCondLst>
                                            <p:cond delay="0"/>
                                          </p:stCondLst>
                                        </p:cTn>
                                        <p:tgtEl>
                                          <p:spTgt spid="50">
                                            <p:txEl>
                                              <p:pRg st="0" end="0"/>
                                            </p:txEl>
                                          </p:spTgt>
                                        </p:tgtEl>
                                        <p:attrNameLst>
                                          <p:attrName>style.visibility</p:attrName>
                                        </p:attrNameLst>
                                      </p:cBhvr>
                                      <p:to>
                                        <p:strVal val="visible"/>
                                      </p:to>
                                    </p:set>
                                    <p:animEffect transition="in" filter="randombar(horizontal)">
                                      <p:cBhvr>
                                        <p:cTn id="59" dur="500"/>
                                        <p:tgtEl>
                                          <p:spTgt spid="50">
                                            <p:txEl>
                                              <p:pRg st="0" end="0"/>
                                            </p:txEl>
                                          </p:spTgt>
                                        </p:tgtEl>
                                      </p:cBhvr>
                                    </p:animEffect>
                                  </p:childTnLst>
                                </p:cTn>
                              </p:par>
                            </p:childTnLst>
                          </p:cTn>
                        </p:par>
                        <p:par>
                          <p:cTn id="60" fill="hold">
                            <p:stCondLst>
                              <p:cond delay="2500"/>
                            </p:stCondLst>
                            <p:childTnLst>
                              <p:par>
                                <p:cTn id="61" presetID="22" presetClass="entr" presetSubtype="4" fill="hold" nodeType="afterEffect">
                                  <p:stCondLst>
                                    <p:cond delay="0"/>
                                  </p:stCondLst>
                                  <p:childTnLst>
                                    <p:set>
                                      <p:cBhvr>
                                        <p:cTn id="62" dur="1" fill="hold">
                                          <p:stCondLst>
                                            <p:cond delay="0"/>
                                          </p:stCondLst>
                                        </p:cTn>
                                        <p:tgtEl>
                                          <p:spTgt spid="61"/>
                                        </p:tgtEl>
                                        <p:attrNameLst>
                                          <p:attrName>style.visibility</p:attrName>
                                        </p:attrNameLst>
                                      </p:cBhvr>
                                      <p:to>
                                        <p:strVal val="visible"/>
                                      </p:to>
                                    </p:set>
                                    <p:animEffect transition="in" filter="wipe(down)">
                                      <p:cBhvr>
                                        <p:cTn id="63" dur="500"/>
                                        <p:tgtEl>
                                          <p:spTgt spid="61"/>
                                        </p:tgtEl>
                                      </p:cBhvr>
                                    </p:animEffect>
                                  </p:childTnLst>
                                </p:cTn>
                              </p:par>
                            </p:childTnLst>
                          </p:cTn>
                        </p:par>
                        <p:par>
                          <p:cTn id="64" fill="hold">
                            <p:stCondLst>
                              <p:cond delay="3000"/>
                            </p:stCondLst>
                            <p:childTnLst>
                              <p:par>
                                <p:cTn id="65" presetID="14" presetClass="entr" presetSubtype="10" fill="hold" grpId="0" nodeType="afterEffect">
                                  <p:stCondLst>
                                    <p:cond delay="0"/>
                                  </p:stCondLst>
                                  <p:childTnLst>
                                    <p:set>
                                      <p:cBhvr>
                                        <p:cTn id="66" dur="1" fill="hold">
                                          <p:stCondLst>
                                            <p:cond delay="0"/>
                                          </p:stCondLst>
                                        </p:cTn>
                                        <p:tgtEl>
                                          <p:spTgt spid="51">
                                            <p:txEl>
                                              <p:pRg st="0" end="0"/>
                                            </p:txEl>
                                          </p:spTgt>
                                        </p:tgtEl>
                                        <p:attrNameLst>
                                          <p:attrName>style.visibility</p:attrName>
                                        </p:attrNameLst>
                                      </p:cBhvr>
                                      <p:to>
                                        <p:strVal val="visible"/>
                                      </p:to>
                                    </p:set>
                                    <p:animEffect transition="in" filter="randombar(horizontal)">
                                      <p:cBhvr>
                                        <p:cTn id="67" dur="500"/>
                                        <p:tgtEl>
                                          <p:spTgt spid="51">
                                            <p:txEl>
                                              <p:pRg st="0" end="0"/>
                                            </p:txEl>
                                          </p:spTgt>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52">
                                            <p:txEl>
                                              <p:pRg st="0" end="0"/>
                                            </p:txEl>
                                          </p:spTgt>
                                        </p:tgtEl>
                                        <p:attrNameLst>
                                          <p:attrName>style.visibility</p:attrName>
                                        </p:attrNameLst>
                                      </p:cBhvr>
                                      <p:to>
                                        <p:strVal val="visible"/>
                                      </p:to>
                                    </p:set>
                                    <p:animEffect transition="in" filter="randombar(horizontal)">
                                      <p:cBhvr>
                                        <p:cTn id="70" dur="500"/>
                                        <p:tgtEl>
                                          <p:spTgt spid="52">
                                            <p:txEl>
                                              <p:pRg st="0" end="0"/>
                                            </p:txEl>
                                          </p:spTgt>
                                        </p:tgtEl>
                                      </p:cBhvr>
                                    </p:animEffect>
                                  </p:childTnLst>
                                </p:cTn>
                              </p:par>
                            </p:childTnLst>
                          </p:cTn>
                        </p:par>
                        <p:par>
                          <p:cTn id="71" fill="hold">
                            <p:stCondLst>
                              <p:cond delay="3500"/>
                            </p:stCondLst>
                            <p:childTnLst>
                              <p:par>
                                <p:cTn id="72" presetID="22" presetClass="entr" presetSubtype="1" fill="hold" nodeType="afterEffect">
                                  <p:stCondLst>
                                    <p:cond delay="0"/>
                                  </p:stCondLst>
                                  <p:childTnLst>
                                    <p:set>
                                      <p:cBhvr>
                                        <p:cTn id="73" dur="1" fill="hold">
                                          <p:stCondLst>
                                            <p:cond delay="0"/>
                                          </p:stCondLst>
                                        </p:cTn>
                                        <p:tgtEl>
                                          <p:spTgt spid="62"/>
                                        </p:tgtEl>
                                        <p:attrNameLst>
                                          <p:attrName>style.visibility</p:attrName>
                                        </p:attrNameLst>
                                      </p:cBhvr>
                                      <p:to>
                                        <p:strVal val="visible"/>
                                      </p:to>
                                    </p:set>
                                    <p:animEffect transition="in" filter="wipe(up)">
                                      <p:cBhvr>
                                        <p:cTn id="74" dur="500"/>
                                        <p:tgtEl>
                                          <p:spTgt spid="62"/>
                                        </p:tgtEl>
                                      </p:cBhvr>
                                    </p:animEffect>
                                  </p:childTnLst>
                                </p:cTn>
                              </p:par>
                            </p:childTnLst>
                          </p:cTn>
                        </p:par>
                        <p:par>
                          <p:cTn id="75" fill="hold">
                            <p:stCondLst>
                              <p:cond delay="4000"/>
                            </p:stCondLst>
                            <p:childTnLst>
                              <p:par>
                                <p:cTn id="76" presetID="14" presetClass="entr" presetSubtype="10" fill="hold" grpId="0" nodeType="afterEffect">
                                  <p:stCondLst>
                                    <p:cond delay="0"/>
                                  </p:stCondLst>
                                  <p:childTnLst>
                                    <p:set>
                                      <p:cBhvr>
                                        <p:cTn id="77" dur="1" fill="hold">
                                          <p:stCondLst>
                                            <p:cond delay="0"/>
                                          </p:stCondLst>
                                        </p:cTn>
                                        <p:tgtEl>
                                          <p:spTgt spid="53">
                                            <p:txEl>
                                              <p:pRg st="0" end="0"/>
                                            </p:txEl>
                                          </p:spTgt>
                                        </p:tgtEl>
                                        <p:attrNameLst>
                                          <p:attrName>style.visibility</p:attrName>
                                        </p:attrNameLst>
                                      </p:cBhvr>
                                      <p:to>
                                        <p:strVal val="visible"/>
                                      </p:to>
                                    </p:set>
                                    <p:animEffect transition="in" filter="randombar(horizontal)">
                                      <p:cBhvr>
                                        <p:cTn id="78" dur="500"/>
                                        <p:tgtEl>
                                          <p:spTgt spid="53">
                                            <p:txEl>
                                              <p:pRg st="0" end="0"/>
                                            </p:txEl>
                                          </p:spTgt>
                                        </p:tgtEl>
                                      </p:cBhvr>
                                    </p:animEffect>
                                  </p:childTnLst>
                                </p:cTn>
                              </p:par>
                              <p:par>
                                <p:cTn id="79" presetID="14" presetClass="entr" presetSubtype="10" fill="hold" grpId="0" nodeType="withEffect">
                                  <p:stCondLst>
                                    <p:cond delay="0"/>
                                  </p:stCondLst>
                                  <p:childTnLst>
                                    <p:set>
                                      <p:cBhvr>
                                        <p:cTn id="80" dur="1" fill="hold">
                                          <p:stCondLst>
                                            <p:cond delay="0"/>
                                          </p:stCondLst>
                                        </p:cTn>
                                        <p:tgtEl>
                                          <p:spTgt spid="54">
                                            <p:txEl>
                                              <p:pRg st="0" end="0"/>
                                            </p:txEl>
                                          </p:spTgt>
                                        </p:tgtEl>
                                        <p:attrNameLst>
                                          <p:attrName>style.visibility</p:attrName>
                                        </p:attrNameLst>
                                      </p:cBhvr>
                                      <p:to>
                                        <p:strVal val="visible"/>
                                      </p:to>
                                    </p:set>
                                    <p:animEffect transition="in" filter="randombar(horizontal)">
                                      <p:cBhvr>
                                        <p:cTn id="81" dur="500"/>
                                        <p:tgtEl>
                                          <p:spTgt spid="54">
                                            <p:txEl>
                                              <p:pRg st="0" end="0"/>
                                            </p:txEl>
                                          </p:spTgt>
                                        </p:tgtEl>
                                      </p:cBhvr>
                                    </p:animEffect>
                                  </p:childTnLst>
                                </p:cTn>
                              </p:par>
                            </p:childTnLst>
                          </p:cTn>
                        </p:par>
                        <p:par>
                          <p:cTn id="82" fill="hold">
                            <p:stCondLst>
                              <p:cond delay="4500"/>
                            </p:stCondLst>
                            <p:childTnLst>
                              <p:par>
                                <p:cTn id="83" presetID="22" presetClass="entr" presetSubtype="4" fill="hold" nodeType="afterEffect">
                                  <p:stCondLst>
                                    <p:cond delay="0"/>
                                  </p:stCondLst>
                                  <p:childTnLst>
                                    <p:set>
                                      <p:cBhvr>
                                        <p:cTn id="84" dur="1" fill="hold">
                                          <p:stCondLst>
                                            <p:cond delay="0"/>
                                          </p:stCondLst>
                                        </p:cTn>
                                        <p:tgtEl>
                                          <p:spTgt spid="63"/>
                                        </p:tgtEl>
                                        <p:attrNameLst>
                                          <p:attrName>style.visibility</p:attrName>
                                        </p:attrNameLst>
                                      </p:cBhvr>
                                      <p:to>
                                        <p:strVal val="visible"/>
                                      </p:to>
                                    </p:set>
                                    <p:animEffect transition="in" filter="wipe(down)">
                                      <p:cBhvr>
                                        <p:cTn id="85" dur="500"/>
                                        <p:tgtEl>
                                          <p:spTgt spid="63"/>
                                        </p:tgtEl>
                                      </p:cBhvr>
                                    </p:animEffect>
                                  </p:childTnLst>
                                </p:cTn>
                              </p:par>
                            </p:childTnLst>
                          </p:cTn>
                        </p:par>
                        <p:par>
                          <p:cTn id="86" fill="hold">
                            <p:stCondLst>
                              <p:cond delay="5000"/>
                            </p:stCondLst>
                            <p:childTnLst>
                              <p:par>
                                <p:cTn id="87" presetID="14" presetClass="entr" presetSubtype="10" fill="hold" grpId="0" nodeType="afterEffect">
                                  <p:stCondLst>
                                    <p:cond delay="0"/>
                                  </p:stCondLst>
                                  <p:childTnLst>
                                    <p:set>
                                      <p:cBhvr>
                                        <p:cTn id="88" dur="1" fill="hold">
                                          <p:stCondLst>
                                            <p:cond delay="0"/>
                                          </p:stCondLst>
                                        </p:cTn>
                                        <p:tgtEl>
                                          <p:spTgt spid="55">
                                            <p:txEl>
                                              <p:pRg st="0" end="0"/>
                                            </p:txEl>
                                          </p:spTgt>
                                        </p:tgtEl>
                                        <p:attrNameLst>
                                          <p:attrName>style.visibility</p:attrName>
                                        </p:attrNameLst>
                                      </p:cBhvr>
                                      <p:to>
                                        <p:strVal val="visible"/>
                                      </p:to>
                                    </p:set>
                                    <p:animEffect transition="in" filter="randombar(horizontal)">
                                      <p:cBhvr>
                                        <p:cTn id="89" dur="500"/>
                                        <p:tgtEl>
                                          <p:spTgt spid="55">
                                            <p:txEl>
                                              <p:pRg st="0" end="0"/>
                                            </p:txEl>
                                          </p:spTgt>
                                        </p:tgtEl>
                                      </p:cBhvr>
                                    </p:animEffect>
                                  </p:childTnLst>
                                </p:cTn>
                              </p:par>
                              <p:par>
                                <p:cTn id="90" presetID="14" presetClass="entr" presetSubtype="10" fill="hold" grpId="0" nodeType="withEffect">
                                  <p:stCondLst>
                                    <p:cond delay="0"/>
                                  </p:stCondLst>
                                  <p:childTnLst>
                                    <p:set>
                                      <p:cBhvr>
                                        <p:cTn id="91" dur="1" fill="hold">
                                          <p:stCondLst>
                                            <p:cond delay="0"/>
                                          </p:stCondLst>
                                        </p:cTn>
                                        <p:tgtEl>
                                          <p:spTgt spid="56">
                                            <p:txEl>
                                              <p:pRg st="0" end="0"/>
                                            </p:txEl>
                                          </p:spTgt>
                                        </p:tgtEl>
                                        <p:attrNameLst>
                                          <p:attrName>style.visibility</p:attrName>
                                        </p:attrNameLst>
                                      </p:cBhvr>
                                      <p:to>
                                        <p:strVal val="visible"/>
                                      </p:to>
                                    </p:set>
                                    <p:animEffect transition="in" filter="randombar(horizontal)">
                                      <p:cBhvr>
                                        <p:cTn id="92" dur="500"/>
                                        <p:tgtEl>
                                          <p:spTgt spid="56">
                                            <p:txEl>
                                              <p:pRg st="0" end="0"/>
                                            </p:txEl>
                                          </p:spTgt>
                                        </p:tgtEl>
                                      </p:cBhvr>
                                    </p:animEffect>
                                  </p:childTnLst>
                                </p:cTn>
                              </p:par>
                            </p:childTnLst>
                          </p:cTn>
                        </p:par>
                        <p:par>
                          <p:cTn id="93" fill="hold">
                            <p:stCondLst>
                              <p:cond delay="5500"/>
                            </p:stCondLst>
                            <p:childTnLst>
                              <p:par>
                                <p:cTn id="94" presetID="22" presetClass="entr" presetSubtype="8" fill="hold" nodeType="afterEffect">
                                  <p:stCondLst>
                                    <p:cond delay="0"/>
                                  </p:stCondLst>
                                  <p:childTnLst>
                                    <p:set>
                                      <p:cBhvr>
                                        <p:cTn id="95" dur="1" fill="hold">
                                          <p:stCondLst>
                                            <p:cond delay="0"/>
                                          </p:stCondLst>
                                        </p:cTn>
                                        <p:tgtEl>
                                          <p:spTgt spid="65"/>
                                        </p:tgtEl>
                                        <p:attrNameLst>
                                          <p:attrName>style.visibility</p:attrName>
                                        </p:attrNameLst>
                                      </p:cBhvr>
                                      <p:to>
                                        <p:strVal val="visible"/>
                                      </p:to>
                                    </p:set>
                                    <p:animEffect transition="in" filter="wipe(left)">
                                      <p:cBhvr>
                                        <p:cTn id="96" dur="500"/>
                                        <p:tgtEl>
                                          <p:spTgt spid="65"/>
                                        </p:tgtEl>
                                      </p:cBhvr>
                                    </p:animEffect>
                                  </p:childTnLst>
                                </p:cTn>
                              </p:par>
                            </p:childTnLst>
                          </p:cTn>
                        </p:par>
                        <p:par>
                          <p:cTn id="97" fill="hold">
                            <p:stCondLst>
                              <p:cond delay="6000"/>
                            </p:stCondLst>
                            <p:childTnLst>
                              <p:par>
                                <p:cTn id="98" presetID="14" presetClass="entr" presetSubtype="10" fill="hold" grpId="0" nodeType="afterEffect">
                                  <p:stCondLst>
                                    <p:cond delay="0"/>
                                  </p:stCondLst>
                                  <p:childTnLst>
                                    <p:set>
                                      <p:cBhvr>
                                        <p:cTn id="99" dur="1" fill="hold">
                                          <p:stCondLst>
                                            <p:cond delay="0"/>
                                          </p:stCondLst>
                                        </p:cTn>
                                        <p:tgtEl>
                                          <p:spTgt spid="57">
                                            <p:txEl>
                                              <p:pRg st="0" end="0"/>
                                            </p:txEl>
                                          </p:spTgt>
                                        </p:tgtEl>
                                        <p:attrNameLst>
                                          <p:attrName>style.visibility</p:attrName>
                                        </p:attrNameLst>
                                      </p:cBhvr>
                                      <p:to>
                                        <p:strVal val="visible"/>
                                      </p:to>
                                    </p:set>
                                    <p:animEffect transition="in" filter="randombar(horizontal)">
                                      <p:cBhvr>
                                        <p:cTn id="100" dur="500"/>
                                        <p:tgtEl>
                                          <p:spTgt spid="57">
                                            <p:txEl>
                                              <p:pRg st="0" end="0"/>
                                            </p:txEl>
                                          </p:spTgt>
                                        </p:tgtEl>
                                      </p:cBhvr>
                                    </p:animEffect>
                                  </p:childTnLst>
                                </p:cTn>
                              </p:par>
                              <p:par>
                                <p:cTn id="101" presetID="14" presetClass="entr" presetSubtype="10" fill="hold" grpId="0" nodeType="withEffect">
                                  <p:stCondLst>
                                    <p:cond delay="0"/>
                                  </p:stCondLst>
                                  <p:childTnLst>
                                    <p:set>
                                      <p:cBhvr>
                                        <p:cTn id="102" dur="1" fill="hold">
                                          <p:stCondLst>
                                            <p:cond delay="0"/>
                                          </p:stCondLst>
                                        </p:cTn>
                                        <p:tgtEl>
                                          <p:spTgt spid="58">
                                            <p:txEl>
                                              <p:pRg st="0" end="0"/>
                                            </p:txEl>
                                          </p:spTgt>
                                        </p:tgtEl>
                                        <p:attrNameLst>
                                          <p:attrName>style.visibility</p:attrName>
                                        </p:attrNameLst>
                                      </p:cBhvr>
                                      <p:to>
                                        <p:strVal val="visible"/>
                                      </p:to>
                                    </p:set>
                                    <p:animEffect transition="in" filter="randombar(horizontal)">
                                      <p:cBhvr>
                                        <p:cTn id="103" dur="500"/>
                                        <p:tgtEl>
                                          <p:spTgt spid="58">
                                            <p:txEl>
                                              <p:pRg st="0" end="0"/>
                                            </p:txEl>
                                          </p:spTgt>
                                        </p:tgtEl>
                                      </p:cBhvr>
                                    </p:animEffect>
                                  </p:childTnLst>
                                </p:cTn>
                              </p:par>
                            </p:childTnLst>
                          </p:cTn>
                        </p:par>
                        <p:par>
                          <p:cTn id="104" fill="hold">
                            <p:stCondLst>
                              <p:cond delay="6500"/>
                            </p:stCondLst>
                            <p:childTnLst>
                              <p:par>
                                <p:cTn id="105" presetID="22" presetClass="entr" presetSubtype="4" fill="hold" nodeType="afterEffect">
                                  <p:stCondLst>
                                    <p:cond delay="0"/>
                                  </p:stCondLst>
                                  <p:childTnLst>
                                    <p:set>
                                      <p:cBhvr>
                                        <p:cTn id="106" dur="1" fill="hold">
                                          <p:stCondLst>
                                            <p:cond delay="0"/>
                                          </p:stCondLst>
                                        </p:cTn>
                                        <p:tgtEl>
                                          <p:spTgt spid="67"/>
                                        </p:tgtEl>
                                        <p:attrNameLst>
                                          <p:attrName>style.visibility</p:attrName>
                                        </p:attrNameLst>
                                      </p:cBhvr>
                                      <p:to>
                                        <p:strVal val="visible"/>
                                      </p:to>
                                    </p:set>
                                    <p:animEffect transition="in" filter="wipe(down)">
                                      <p:cBhvr>
                                        <p:cTn id="107" dur="500"/>
                                        <p:tgtEl>
                                          <p:spTgt spid="67"/>
                                        </p:tgtEl>
                                      </p:cBhvr>
                                    </p:animEffect>
                                  </p:childTnLst>
                                </p:cTn>
                              </p:par>
                            </p:childTnLst>
                          </p:cTn>
                        </p:par>
                        <p:par>
                          <p:cTn id="108" fill="hold">
                            <p:stCondLst>
                              <p:cond delay="7000"/>
                            </p:stCondLst>
                            <p:childTnLst>
                              <p:par>
                                <p:cTn id="109" presetID="14" presetClass="entr" presetSubtype="10" fill="hold" grpId="0" nodeType="afterEffect">
                                  <p:stCondLst>
                                    <p:cond delay="0"/>
                                  </p:stCondLst>
                                  <p:childTnLst>
                                    <p:set>
                                      <p:cBhvr>
                                        <p:cTn id="110" dur="1" fill="hold">
                                          <p:stCondLst>
                                            <p:cond delay="0"/>
                                          </p:stCondLst>
                                        </p:cTn>
                                        <p:tgtEl>
                                          <p:spTgt spid="59">
                                            <p:txEl>
                                              <p:pRg st="0" end="0"/>
                                            </p:txEl>
                                          </p:spTgt>
                                        </p:tgtEl>
                                        <p:attrNameLst>
                                          <p:attrName>style.visibility</p:attrName>
                                        </p:attrNameLst>
                                      </p:cBhvr>
                                      <p:to>
                                        <p:strVal val="visible"/>
                                      </p:to>
                                    </p:set>
                                    <p:animEffect transition="in" filter="randombar(horizontal)">
                                      <p:cBhvr>
                                        <p:cTn id="111" dur="500"/>
                                        <p:tgtEl>
                                          <p:spTgt spid="59">
                                            <p:txEl>
                                              <p:pRg st="0" end="0"/>
                                            </p:txEl>
                                          </p:spTgt>
                                        </p:tgtEl>
                                      </p:cBhvr>
                                    </p:animEffect>
                                  </p:childTnLst>
                                </p:cTn>
                              </p:par>
                              <p:par>
                                <p:cTn id="112" presetID="14" presetClass="entr" presetSubtype="10" fill="hold" grpId="0" nodeType="withEffect">
                                  <p:stCondLst>
                                    <p:cond delay="0"/>
                                  </p:stCondLst>
                                  <p:childTnLst>
                                    <p:set>
                                      <p:cBhvr>
                                        <p:cTn id="113" dur="1" fill="hold">
                                          <p:stCondLst>
                                            <p:cond delay="0"/>
                                          </p:stCondLst>
                                        </p:cTn>
                                        <p:tgtEl>
                                          <p:spTgt spid="60">
                                            <p:txEl>
                                              <p:pRg st="0" end="0"/>
                                            </p:txEl>
                                          </p:spTgt>
                                        </p:tgtEl>
                                        <p:attrNameLst>
                                          <p:attrName>style.visibility</p:attrName>
                                        </p:attrNameLst>
                                      </p:cBhvr>
                                      <p:to>
                                        <p:strVal val="visible"/>
                                      </p:to>
                                    </p:set>
                                    <p:animEffect transition="in" filter="randombar(horizontal)">
                                      <p:cBhvr>
                                        <p:cTn id="114" dur="500"/>
                                        <p:tgtEl>
                                          <p:spTgt spid="6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6" grpId="0" animBg="1"/>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41" grpId="0" animBg="1"/>
      <p:bldP spid="42" grpId="0" animBg="1"/>
      <p:bldP spid="43" grpId="0" animBg="1"/>
      <p:bldP spid="44" grpId="0" animBg="1"/>
      <p:bldP spid="45" grpId="0" animBg="1"/>
      <p:bldP spid="49" grpId="0" build="p">
        <p:tmplLst>
          <p:tmpl lvl="1">
            <p:tnLst>
              <p:par>
                <p:cTn presetID="14" presetClass="entr" presetSubtype="10"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randombar(horizontal)">
                      <p:cBhvr>
                        <p:cTn dur="500"/>
                        <p:tgtEl>
                          <p:spTgt spid="49"/>
                        </p:tgtEl>
                      </p:cBhvr>
                    </p:animEffect>
                  </p:childTnLst>
                </p:cTn>
              </p:par>
            </p:tnLst>
          </p:tmpl>
        </p:tmplLst>
      </p:bldP>
      <p:bldP spid="50" grpId="0" build="p">
        <p:tmplLst>
          <p:tmpl lvl="1">
            <p:tnLst>
              <p:par>
                <p:cTn presetID="14" presetClass="entr" presetSubtype="10" fill="hold" nodeType="withEffect">
                  <p:stCondLst>
                    <p:cond delay="0"/>
                  </p:stCondLst>
                  <p:childTnLst>
                    <p:set>
                      <p:cBhvr>
                        <p:cTn dur="1" fill="hold">
                          <p:stCondLst>
                            <p:cond delay="0"/>
                          </p:stCondLst>
                        </p:cTn>
                        <p:tgtEl>
                          <p:spTgt spid="50"/>
                        </p:tgtEl>
                        <p:attrNameLst>
                          <p:attrName>style.visibility</p:attrName>
                        </p:attrNameLst>
                      </p:cBhvr>
                      <p:to>
                        <p:strVal val="visible"/>
                      </p:to>
                    </p:set>
                    <p:animEffect transition="in" filter="randombar(horizontal)">
                      <p:cBhvr>
                        <p:cTn dur="500"/>
                        <p:tgtEl>
                          <p:spTgt spid="50"/>
                        </p:tgtEl>
                      </p:cBhvr>
                    </p:animEffect>
                  </p:childTnLst>
                </p:cTn>
              </p:par>
            </p:tnLst>
          </p:tmpl>
        </p:tmplLst>
      </p:bldP>
      <p:bldP spid="51" grpId="0" build="p">
        <p:tmplLst>
          <p:tmpl lvl="1">
            <p:tnLst>
              <p:par>
                <p:cTn presetID="14" presetClass="entr" presetSubtype="10"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Effect transition="in" filter="randombar(horizontal)">
                      <p:cBhvr>
                        <p:cTn dur="500"/>
                        <p:tgtEl>
                          <p:spTgt spid="51"/>
                        </p:tgtEl>
                      </p:cBhvr>
                    </p:animEffect>
                  </p:childTnLst>
                </p:cTn>
              </p:par>
            </p:tnLst>
          </p:tmpl>
        </p:tmplLst>
      </p:bldP>
      <p:bldP spid="52" grpId="0" build="p">
        <p:tmplLst>
          <p:tmpl lvl="1">
            <p:tnLst>
              <p:par>
                <p:cTn presetID="14" presetClass="entr" presetSubtype="10" fill="hold" nodeType="withEffect">
                  <p:stCondLst>
                    <p:cond delay="0"/>
                  </p:stCondLst>
                  <p:childTnLst>
                    <p:set>
                      <p:cBhvr>
                        <p:cTn dur="1" fill="hold">
                          <p:stCondLst>
                            <p:cond delay="0"/>
                          </p:stCondLst>
                        </p:cTn>
                        <p:tgtEl>
                          <p:spTgt spid="52"/>
                        </p:tgtEl>
                        <p:attrNameLst>
                          <p:attrName>style.visibility</p:attrName>
                        </p:attrNameLst>
                      </p:cBhvr>
                      <p:to>
                        <p:strVal val="visible"/>
                      </p:to>
                    </p:set>
                    <p:animEffect transition="in" filter="randombar(horizontal)">
                      <p:cBhvr>
                        <p:cTn dur="500"/>
                        <p:tgtEl>
                          <p:spTgt spid="52"/>
                        </p:tgtEl>
                      </p:cBhvr>
                    </p:animEffect>
                  </p:childTnLst>
                </p:cTn>
              </p:par>
            </p:tnLst>
          </p:tmpl>
        </p:tmplLst>
      </p:bldP>
      <p:bldP spid="53" grpId="0" build="p">
        <p:tmplLst>
          <p:tmpl lvl="1">
            <p:tnLst>
              <p:par>
                <p:cTn presetID="14" presetClass="entr" presetSubtype="10" fill="hold" nodeType="afterEffect">
                  <p:stCondLst>
                    <p:cond delay="0"/>
                  </p:stCondLst>
                  <p:childTnLst>
                    <p:set>
                      <p:cBhvr>
                        <p:cTn dur="1" fill="hold">
                          <p:stCondLst>
                            <p:cond delay="0"/>
                          </p:stCondLst>
                        </p:cTn>
                        <p:tgtEl>
                          <p:spTgt spid="53"/>
                        </p:tgtEl>
                        <p:attrNameLst>
                          <p:attrName>style.visibility</p:attrName>
                        </p:attrNameLst>
                      </p:cBhvr>
                      <p:to>
                        <p:strVal val="visible"/>
                      </p:to>
                    </p:set>
                    <p:animEffect transition="in" filter="randombar(horizontal)">
                      <p:cBhvr>
                        <p:cTn dur="500"/>
                        <p:tgtEl>
                          <p:spTgt spid="53"/>
                        </p:tgtEl>
                      </p:cBhvr>
                    </p:animEffect>
                  </p:childTnLst>
                </p:cTn>
              </p:par>
            </p:tnLst>
          </p:tmpl>
        </p:tmplLst>
      </p:bldP>
      <p:bldP spid="54" grpId="0" build="p">
        <p:tmplLst>
          <p:tmpl lvl="1">
            <p:tnLst>
              <p:par>
                <p:cTn presetID="14" presetClass="entr" presetSubtype="10" fill="hold" nodeType="withEffect">
                  <p:stCondLst>
                    <p:cond delay="0"/>
                  </p:stCondLst>
                  <p:childTnLst>
                    <p:set>
                      <p:cBhvr>
                        <p:cTn dur="1" fill="hold">
                          <p:stCondLst>
                            <p:cond delay="0"/>
                          </p:stCondLst>
                        </p:cTn>
                        <p:tgtEl>
                          <p:spTgt spid="54"/>
                        </p:tgtEl>
                        <p:attrNameLst>
                          <p:attrName>style.visibility</p:attrName>
                        </p:attrNameLst>
                      </p:cBhvr>
                      <p:to>
                        <p:strVal val="visible"/>
                      </p:to>
                    </p:set>
                    <p:animEffect transition="in" filter="randombar(horizontal)">
                      <p:cBhvr>
                        <p:cTn dur="500"/>
                        <p:tgtEl>
                          <p:spTgt spid="54"/>
                        </p:tgtEl>
                      </p:cBhvr>
                    </p:animEffect>
                  </p:childTnLst>
                </p:cTn>
              </p:par>
            </p:tnLst>
          </p:tmpl>
        </p:tmplLst>
      </p:bldP>
      <p:bldP spid="55" grpId="0" build="p">
        <p:tmplLst>
          <p:tmpl lvl="1">
            <p:tnLst>
              <p:par>
                <p:cTn presetID="14" presetClass="entr" presetSubtype="10"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Effect transition="in" filter="randombar(horizontal)">
                      <p:cBhvr>
                        <p:cTn dur="500"/>
                        <p:tgtEl>
                          <p:spTgt spid="55"/>
                        </p:tgtEl>
                      </p:cBhvr>
                    </p:animEffect>
                  </p:childTnLst>
                </p:cTn>
              </p:par>
            </p:tnLst>
          </p:tmpl>
        </p:tmplLst>
      </p:bldP>
      <p:bldP spid="56" grpId="0" build="p">
        <p:tmplLst>
          <p:tmpl lvl="1">
            <p:tnLst>
              <p:par>
                <p:cTn presetID="14" presetClass="entr" presetSubtype="10" fill="hold" nodeType="withEffect">
                  <p:stCondLst>
                    <p:cond delay="0"/>
                  </p:stCondLst>
                  <p:childTnLst>
                    <p:set>
                      <p:cBhvr>
                        <p:cTn dur="1" fill="hold">
                          <p:stCondLst>
                            <p:cond delay="0"/>
                          </p:stCondLst>
                        </p:cTn>
                        <p:tgtEl>
                          <p:spTgt spid="56"/>
                        </p:tgtEl>
                        <p:attrNameLst>
                          <p:attrName>style.visibility</p:attrName>
                        </p:attrNameLst>
                      </p:cBhvr>
                      <p:to>
                        <p:strVal val="visible"/>
                      </p:to>
                    </p:set>
                    <p:animEffect transition="in" filter="randombar(horizontal)">
                      <p:cBhvr>
                        <p:cTn dur="500"/>
                        <p:tgtEl>
                          <p:spTgt spid="56"/>
                        </p:tgtEl>
                      </p:cBhvr>
                    </p:animEffect>
                  </p:childTnLst>
                </p:cTn>
              </p:par>
            </p:tnLst>
          </p:tmpl>
        </p:tmplLst>
      </p:bldP>
      <p:bldP spid="57" grpId="0" build="p">
        <p:tmplLst>
          <p:tmpl lvl="1">
            <p:tnLst>
              <p:par>
                <p:cTn presetID="14" presetClass="entr" presetSubtype="10"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Effect transition="in" filter="randombar(horizontal)">
                      <p:cBhvr>
                        <p:cTn dur="500"/>
                        <p:tgtEl>
                          <p:spTgt spid="57"/>
                        </p:tgtEl>
                      </p:cBhvr>
                    </p:animEffect>
                  </p:childTnLst>
                </p:cTn>
              </p:par>
            </p:tnLst>
          </p:tmpl>
        </p:tmplLst>
      </p:bldP>
      <p:bldP spid="58" grpId="0" build="p">
        <p:tmplLst>
          <p:tmpl lvl="1">
            <p:tnLst>
              <p:par>
                <p:cTn presetID="14" presetClass="entr" presetSubtype="10" fill="hold" nodeType="with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randombar(horizontal)">
                      <p:cBhvr>
                        <p:cTn dur="500"/>
                        <p:tgtEl>
                          <p:spTgt spid="58"/>
                        </p:tgtEl>
                      </p:cBhvr>
                    </p:animEffect>
                  </p:childTnLst>
                </p:cTn>
              </p:par>
            </p:tnLst>
          </p:tmpl>
        </p:tmplLst>
      </p:bldP>
      <p:bldP spid="59" grpId="0" build="p">
        <p:tmplLst>
          <p:tmpl lvl="1">
            <p:tnLst>
              <p:par>
                <p:cTn presetID="14" presetClass="entr" presetSubtype="10"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randombar(horizontal)">
                      <p:cBhvr>
                        <p:cTn dur="500"/>
                        <p:tgtEl>
                          <p:spTgt spid="59"/>
                        </p:tgtEl>
                      </p:cBhvr>
                    </p:animEffect>
                  </p:childTnLst>
                </p:cTn>
              </p:par>
            </p:tnLst>
          </p:tmpl>
        </p:tmplLst>
      </p:bldP>
      <p:bldP spid="60" grpId="0" build="p">
        <p:tmplLst>
          <p:tmpl lvl="1">
            <p:tnLst>
              <p:par>
                <p:cTn presetID="14" presetClass="entr" presetSubtype="10" fill="hold" nodeType="withEffect">
                  <p:stCondLst>
                    <p:cond delay="0"/>
                  </p:stCondLst>
                  <p:childTnLst>
                    <p:set>
                      <p:cBhvr>
                        <p:cTn dur="1" fill="hold">
                          <p:stCondLst>
                            <p:cond delay="0"/>
                          </p:stCondLst>
                        </p:cTn>
                        <p:tgtEl>
                          <p:spTgt spid="60"/>
                        </p:tgtEl>
                        <p:attrNameLst>
                          <p:attrName>style.visibility</p:attrName>
                        </p:attrNameLst>
                      </p:cBhvr>
                      <p:to>
                        <p:strVal val="visible"/>
                      </p:to>
                    </p:set>
                    <p:animEffect transition="in" filter="randombar(horizontal)">
                      <p:cBhvr>
                        <p:cTn dur="500"/>
                        <p:tgtEl>
                          <p:spTgt spid="60"/>
                        </p:tgtEl>
                      </p:cBhvr>
                    </p:animEffect>
                  </p:childTnLst>
                </p:cTn>
              </p:par>
            </p:tnLst>
          </p:tmpl>
        </p:tmplLst>
      </p:bldP>
    </p:bldLst>
  </p:timing>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imple">
    <p:spTree>
      <p:nvGrpSpPr>
        <p:cNvPr id="1" name=""/>
        <p:cNvGrpSpPr/>
        <p:nvPr/>
      </p:nvGrpSpPr>
      <p:grpSpPr>
        <a:xfrm>
          <a:off x="0" y="0"/>
          <a:ext cx="0" cy="0"/>
          <a:chOff x="0" y="0"/>
          <a:chExt cx="0" cy="0"/>
        </a:xfrm>
      </p:grpSpPr>
      <p:sp>
        <p:nvSpPr>
          <p:cNvPr id="3" name="Title 1"/>
          <p:cNvSpPr>
            <a:spLocks noGrp="1"/>
          </p:cNvSpPr>
          <p:nvPr>
            <p:ph type="ctrTitle" hasCustomPrompt="1"/>
          </p:nvPr>
        </p:nvSpPr>
        <p:spPr>
          <a:xfrm>
            <a:off x="482600" y="3378200"/>
            <a:ext cx="17297400" cy="2260955"/>
          </a:xfrm>
        </p:spPr>
        <p:txBody>
          <a:bodyPr anchor="b">
            <a:normAutofit/>
          </a:bodyPr>
          <a:lstStyle>
            <a:lvl1pPr algn="ctr">
              <a:defRPr sz="6000">
                <a:solidFill>
                  <a:schemeClr val="tx1"/>
                </a:solidFill>
              </a:defRPr>
            </a:lvl1pPr>
          </a:lstStyle>
          <a:p>
            <a:r>
              <a:rPr lang="en-US" altLang="ja-JP" dirty="0" smtClean="0"/>
              <a:t>Master Title</a:t>
            </a:r>
            <a:endParaRPr lang="en-US" dirty="0"/>
          </a:p>
        </p:txBody>
      </p:sp>
      <p:sp>
        <p:nvSpPr>
          <p:cNvPr id="4" name="Subtitle 2"/>
          <p:cNvSpPr>
            <a:spLocks noGrp="1"/>
          </p:cNvSpPr>
          <p:nvPr>
            <p:ph type="subTitle" idx="1" hasCustomPrompt="1"/>
          </p:nvPr>
        </p:nvSpPr>
        <p:spPr>
          <a:xfrm>
            <a:off x="469900" y="5676699"/>
            <a:ext cx="17335500" cy="1181301"/>
          </a:xfrm>
        </p:spPr>
        <p:txBody>
          <a:bodyPr>
            <a:normAutofit/>
          </a:bodyPr>
          <a:lstStyle>
            <a:lvl1pPr marL="0" indent="0" algn="ctr">
              <a:buNone/>
              <a:defRPr sz="2400" baseline="0">
                <a:solidFill>
                  <a:schemeClr val="tx1"/>
                </a:solidFill>
                <a:latin typeface="+mn-lt"/>
              </a:defRPr>
            </a:lvl1pPr>
            <a:lvl2pPr marL="685754" indent="0" algn="ctr">
              <a:buNone/>
              <a:defRPr sz="3000"/>
            </a:lvl2pPr>
            <a:lvl3pPr marL="1371509" indent="0" algn="ctr">
              <a:buNone/>
              <a:defRPr sz="2700"/>
            </a:lvl3pPr>
            <a:lvl4pPr marL="2057263" indent="0" algn="ctr">
              <a:buNone/>
              <a:defRPr sz="2400"/>
            </a:lvl4pPr>
            <a:lvl5pPr marL="2743017" indent="0" algn="ctr">
              <a:buNone/>
              <a:defRPr sz="2400"/>
            </a:lvl5pPr>
            <a:lvl6pPr marL="3428771" indent="0" algn="ctr">
              <a:buNone/>
              <a:defRPr sz="2400"/>
            </a:lvl6pPr>
            <a:lvl7pPr marL="4114526" indent="0" algn="ctr">
              <a:buNone/>
              <a:defRPr sz="2400"/>
            </a:lvl7pPr>
            <a:lvl8pPr marL="4800280" indent="0" algn="ctr">
              <a:buNone/>
              <a:defRPr sz="2400"/>
            </a:lvl8pPr>
            <a:lvl9pPr marL="5486034" indent="0" algn="ctr">
              <a:buNone/>
              <a:defRPr sz="2400"/>
            </a:lvl9pPr>
          </a:lstStyle>
          <a:p>
            <a:r>
              <a:rPr lang="en-US" dirty="0" smtClean="0"/>
              <a:t>Master Subtitle</a:t>
            </a:r>
            <a:endParaRPr lang="en-US" dirty="0"/>
          </a:p>
        </p:txBody>
      </p:sp>
    </p:spTree>
    <p:extLst>
      <p:ext uri="{BB962C8B-B14F-4D97-AF65-F5344CB8AC3E}">
        <p14:creationId xmlns:p14="http://schemas.microsoft.com/office/powerpoint/2010/main" val="41010902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ig Image">
    <p:spTree>
      <p:nvGrpSpPr>
        <p:cNvPr id="1" name=""/>
        <p:cNvGrpSpPr/>
        <p:nvPr/>
      </p:nvGrpSpPr>
      <p:grpSpPr>
        <a:xfrm>
          <a:off x="0" y="0"/>
          <a:ext cx="0" cy="0"/>
          <a:chOff x="0" y="0"/>
          <a:chExt cx="0" cy="0"/>
        </a:xfrm>
      </p:grpSpPr>
      <p:sp>
        <p:nvSpPr>
          <p:cNvPr id="9" name="図プレースホルダー 8"/>
          <p:cNvSpPr>
            <a:spLocks noGrp="1"/>
          </p:cNvSpPr>
          <p:nvPr>
            <p:ph type="pic" sz="quarter" idx="15" hasCustomPrompt="1"/>
          </p:nvPr>
        </p:nvSpPr>
        <p:spPr>
          <a:xfrm>
            <a:off x="0" y="0"/>
            <a:ext cx="18286413" cy="10287000"/>
          </a:xfrm>
        </p:spPr>
        <p:txBody>
          <a:bodyPr>
            <a:normAutofit/>
          </a:bodyPr>
          <a:lstStyle>
            <a:lvl1pPr>
              <a:defRPr sz="2000"/>
            </a:lvl1pPr>
          </a:lstStyle>
          <a:p>
            <a:r>
              <a:rPr lang="en-US" dirty="0" smtClean="0"/>
              <a:t>Add Image</a:t>
            </a:r>
            <a:endParaRPr lang="en-US" dirty="0"/>
          </a:p>
        </p:txBody>
      </p:sp>
      <p:sp>
        <p:nvSpPr>
          <p:cNvPr id="3" name="Title 1"/>
          <p:cNvSpPr>
            <a:spLocks noGrp="1"/>
          </p:cNvSpPr>
          <p:nvPr>
            <p:ph type="ctrTitle" hasCustomPrompt="1"/>
          </p:nvPr>
        </p:nvSpPr>
        <p:spPr>
          <a:xfrm>
            <a:off x="210069" y="7734102"/>
            <a:ext cx="13714810" cy="1409384"/>
          </a:xfrm>
        </p:spPr>
        <p:txBody>
          <a:bodyPr anchor="b">
            <a:normAutofit/>
          </a:bodyPr>
          <a:lstStyle>
            <a:lvl1pPr algn="l">
              <a:defRPr sz="6600">
                <a:solidFill>
                  <a:schemeClr val="tx1"/>
                </a:solidFill>
              </a:defRPr>
            </a:lvl1pPr>
          </a:lstStyle>
          <a:p>
            <a:r>
              <a:rPr lang="en-US" altLang="ja-JP" dirty="0" smtClean="0"/>
              <a:t>Master Title</a:t>
            </a:r>
            <a:endParaRPr lang="en-US" dirty="0"/>
          </a:p>
        </p:txBody>
      </p:sp>
      <p:sp>
        <p:nvSpPr>
          <p:cNvPr id="4" name="Subtitle 2"/>
          <p:cNvSpPr>
            <a:spLocks noGrp="1"/>
          </p:cNvSpPr>
          <p:nvPr>
            <p:ph type="subTitle" idx="1" hasCustomPrompt="1"/>
          </p:nvPr>
        </p:nvSpPr>
        <p:spPr>
          <a:xfrm>
            <a:off x="249911" y="9048036"/>
            <a:ext cx="13714810" cy="595763"/>
          </a:xfrm>
        </p:spPr>
        <p:txBody>
          <a:bodyPr>
            <a:normAutofit/>
          </a:bodyPr>
          <a:lstStyle>
            <a:lvl1pPr marL="0" indent="0" algn="l">
              <a:buNone/>
              <a:defRPr sz="2400" baseline="0">
                <a:solidFill>
                  <a:schemeClr val="tx1"/>
                </a:solidFill>
                <a:latin typeface="+mn-lt"/>
              </a:defRPr>
            </a:lvl1pPr>
            <a:lvl2pPr marL="685754" indent="0" algn="ctr">
              <a:buNone/>
              <a:defRPr sz="3000"/>
            </a:lvl2pPr>
            <a:lvl3pPr marL="1371509" indent="0" algn="ctr">
              <a:buNone/>
              <a:defRPr sz="2700"/>
            </a:lvl3pPr>
            <a:lvl4pPr marL="2057263" indent="0" algn="ctr">
              <a:buNone/>
              <a:defRPr sz="2400"/>
            </a:lvl4pPr>
            <a:lvl5pPr marL="2743017" indent="0" algn="ctr">
              <a:buNone/>
              <a:defRPr sz="2400"/>
            </a:lvl5pPr>
            <a:lvl6pPr marL="3428771" indent="0" algn="ctr">
              <a:buNone/>
              <a:defRPr sz="2400"/>
            </a:lvl6pPr>
            <a:lvl7pPr marL="4114526" indent="0" algn="ctr">
              <a:buNone/>
              <a:defRPr sz="2400"/>
            </a:lvl7pPr>
            <a:lvl8pPr marL="4800280" indent="0" algn="ctr">
              <a:buNone/>
              <a:defRPr sz="2400"/>
            </a:lvl8pPr>
            <a:lvl9pPr marL="5486034" indent="0" algn="ctr">
              <a:buNone/>
              <a:defRPr sz="2400"/>
            </a:lvl9pPr>
          </a:lstStyle>
          <a:p>
            <a:r>
              <a:rPr lang="en-US" dirty="0" smtClean="0"/>
              <a:t>Master Subtitle</a:t>
            </a:r>
            <a:endParaRPr lang="en-US" dirty="0"/>
          </a:p>
        </p:txBody>
      </p:sp>
    </p:spTree>
    <p:extLst>
      <p:ext uri="{BB962C8B-B14F-4D97-AF65-F5344CB8AC3E}">
        <p14:creationId xmlns:p14="http://schemas.microsoft.com/office/powerpoint/2010/main" val="2182338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750"/>
                                        <p:tgtEl>
                                          <p:spTgt spid="3"/>
                                        </p:tgtEl>
                                      </p:cBhvr>
                                    </p:animEffect>
                                    <p:anim calcmode="lin" valueType="num">
                                      <p:cBhvr>
                                        <p:cTn id="12" dur="750" fill="hold"/>
                                        <p:tgtEl>
                                          <p:spTgt spid="3"/>
                                        </p:tgtEl>
                                        <p:attrNameLst>
                                          <p:attrName>ppt_x</p:attrName>
                                        </p:attrNameLst>
                                      </p:cBhvr>
                                      <p:tavLst>
                                        <p:tav tm="0">
                                          <p:val>
                                            <p:strVal val="#ppt_x"/>
                                          </p:val>
                                        </p:tav>
                                        <p:tav tm="100000">
                                          <p:val>
                                            <p:strVal val="#ppt_x"/>
                                          </p:val>
                                        </p:tav>
                                      </p:tavLst>
                                    </p:anim>
                                    <p:anim calcmode="lin" valueType="num">
                                      <p:cBhvr>
                                        <p:cTn id="13" dur="750" fill="hold"/>
                                        <p:tgtEl>
                                          <p:spTgt spid="3"/>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Effect transition="in" filter="fade">
                                      <p:cBhvr>
                                        <p:cTn id="16" dur="750"/>
                                        <p:tgtEl>
                                          <p:spTgt spid="4">
                                            <p:txEl>
                                              <p:pRg st="0" end="0"/>
                                            </p:txEl>
                                          </p:spTgt>
                                        </p:tgtEl>
                                      </p:cBhvr>
                                    </p:animEffect>
                                    <p:anim calcmode="lin" valueType="num">
                                      <p:cBhvr>
                                        <p:cTn id="17" dur="75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8" dur="75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 grpId="0"/>
      <p:bldP spid="4" grpId="0" build="p">
        <p:tmplLst>
          <p:tmpl lvl="1">
            <p:tnLst>
              <p:par>
                <p:cTn presetID="42" presetClass="entr" presetSubtype="0" fill="hold" nodeType="with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750"/>
                        <p:tgtEl>
                          <p:spTgt spid="4"/>
                        </p:tgtEl>
                      </p:cBhvr>
                    </p:animEffect>
                    <p:anim calcmode="lin" valueType="num">
                      <p:cBhvr>
                        <p:cTn dur="750" fill="hold"/>
                        <p:tgtEl>
                          <p:spTgt spid="4"/>
                        </p:tgtEl>
                        <p:attrNameLst>
                          <p:attrName>ppt_x</p:attrName>
                        </p:attrNameLst>
                      </p:cBhvr>
                      <p:tavLst>
                        <p:tav tm="0">
                          <p:val>
                            <p:strVal val="#ppt_x"/>
                          </p:val>
                        </p:tav>
                        <p:tav tm="100000">
                          <p:val>
                            <p:strVal val="#ppt_x"/>
                          </p:val>
                        </p:tav>
                      </p:tavLst>
                    </p:anim>
                    <p:anim calcmode="lin" valueType="num">
                      <p:cBhvr>
                        <p:cTn dur="750" fill="hold"/>
                        <p:tgtEl>
                          <p:spTgt spid="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Image 2">
    <p:spTree>
      <p:nvGrpSpPr>
        <p:cNvPr id="1" name=""/>
        <p:cNvGrpSpPr/>
        <p:nvPr/>
      </p:nvGrpSpPr>
      <p:grpSpPr>
        <a:xfrm>
          <a:off x="0" y="0"/>
          <a:ext cx="0" cy="0"/>
          <a:chOff x="0" y="0"/>
          <a:chExt cx="0" cy="0"/>
        </a:xfrm>
      </p:grpSpPr>
      <p:sp>
        <p:nvSpPr>
          <p:cNvPr id="9" name="図プレースホルダー 8"/>
          <p:cNvSpPr>
            <a:spLocks noGrp="1"/>
          </p:cNvSpPr>
          <p:nvPr>
            <p:ph type="pic" sz="quarter" idx="15" hasCustomPrompt="1"/>
          </p:nvPr>
        </p:nvSpPr>
        <p:spPr>
          <a:xfrm>
            <a:off x="0" y="0"/>
            <a:ext cx="18286413" cy="10287000"/>
          </a:xfrm>
        </p:spPr>
        <p:txBody>
          <a:bodyPr>
            <a:normAutofit/>
          </a:bodyPr>
          <a:lstStyle>
            <a:lvl1pPr>
              <a:defRPr sz="2000"/>
            </a:lvl1pPr>
          </a:lstStyle>
          <a:p>
            <a:r>
              <a:rPr lang="en-US" dirty="0" smtClean="0"/>
              <a:t>Add Image</a:t>
            </a:r>
            <a:endParaRPr lang="en-US" dirty="0"/>
          </a:p>
        </p:txBody>
      </p:sp>
      <p:sp>
        <p:nvSpPr>
          <p:cNvPr id="3" name="Title 1"/>
          <p:cNvSpPr>
            <a:spLocks noGrp="1"/>
          </p:cNvSpPr>
          <p:nvPr>
            <p:ph type="ctrTitle" hasCustomPrompt="1"/>
          </p:nvPr>
        </p:nvSpPr>
        <p:spPr>
          <a:xfrm>
            <a:off x="571029" y="719691"/>
            <a:ext cx="13714810" cy="1409384"/>
          </a:xfrm>
        </p:spPr>
        <p:txBody>
          <a:bodyPr anchor="b">
            <a:normAutofit/>
          </a:bodyPr>
          <a:lstStyle>
            <a:lvl1pPr algn="l">
              <a:defRPr sz="6600">
                <a:solidFill>
                  <a:schemeClr val="tx1"/>
                </a:solidFill>
              </a:defRPr>
            </a:lvl1pPr>
          </a:lstStyle>
          <a:p>
            <a:r>
              <a:rPr lang="en-US" altLang="ja-JP" dirty="0" smtClean="0"/>
              <a:t>Master Title</a:t>
            </a:r>
            <a:endParaRPr lang="en-US" dirty="0"/>
          </a:p>
        </p:txBody>
      </p:sp>
      <p:sp>
        <p:nvSpPr>
          <p:cNvPr id="4" name="Subtitle 2"/>
          <p:cNvSpPr>
            <a:spLocks noGrp="1"/>
          </p:cNvSpPr>
          <p:nvPr>
            <p:ph type="subTitle" idx="1" hasCustomPrompt="1"/>
          </p:nvPr>
        </p:nvSpPr>
        <p:spPr>
          <a:xfrm>
            <a:off x="610871" y="2033625"/>
            <a:ext cx="13714810" cy="595763"/>
          </a:xfrm>
        </p:spPr>
        <p:txBody>
          <a:bodyPr>
            <a:normAutofit/>
          </a:bodyPr>
          <a:lstStyle>
            <a:lvl1pPr marL="0" indent="0" algn="l">
              <a:buNone/>
              <a:defRPr sz="2400" baseline="0">
                <a:solidFill>
                  <a:schemeClr val="tx1"/>
                </a:solidFill>
                <a:latin typeface="+mn-lt"/>
              </a:defRPr>
            </a:lvl1pPr>
            <a:lvl2pPr marL="685754" indent="0" algn="ctr">
              <a:buNone/>
              <a:defRPr sz="3000"/>
            </a:lvl2pPr>
            <a:lvl3pPr marL="1371509" indent="0" algn="ctr">
              <a:buNone/>
              <a:defRPr sz="2700"/>
            </a:lvl3pPr>
            <a:lvl4pPr marL="2057263" indent="0" algn="ctr">
              <a:buNone/>
              <a:defRPr sz="2400"/>
            </a:lvl4pPr>
            <a:lvl5pPr marL="2743017" indent="0" algn="ctr">
              <a:buNone/>
              <a:defRPr sz="2400"/>
            </a:lvl5pPr>
            <a:lvl6pPr marL="3428771" indent="0" algn="ctr">
              <a:buNone/>
              <a:defRPr sz="2400"/>
            </a:lvl6pPr>
            <a:lvl7pPr marL="4114526" indent="0" algn="ctr">
              <a:buNone/>
              <a:defRPr sz="2400"/>
            </a:lvl7pPr>
            <a:lvl8pPr marL="4800280" indent="0" algn="ctr">
              <a:buNone/>
              <a:defRPr sz="2400"/>
            </a:lvl8pPr>
            <a:lvl9pPr marL="5486034" indent="0" algn="ctr">
              <a:buNone/>
              <a:defRPr sz="2400"/>
            </a:lvl9pPr>
          </a:lstStyle>
          <a:p>
            <a:r>
              <a:rPr lang="en-US" dirty="0" smtClean="0"/>
              <a:t>Master Subtitle</a:t>
            </a:r>
            <a:endParaRPr lang="en-US" dirty="0"/>
          </a:p>
        </p:txBody>
      </p:sp>
    </p:spTree>
    <p:extLst>
      <p:ext uri="{BB962C8B-B14F-4D97-AF65-F5344CB8AC3E}">
        <p14:creationId xmlns:p14="http://schemas.microsoft.com/office/powerpoint/2010/main" val="3303708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750"/>
                                        <p:tgtEl>
                                          <p:spTgt spid="3"/>
                                        </p:tgtEl>
                                      </p:cBhvr>
                                    </p:animEffect>
                                    <p:anim calcmode="lin" valueType="num">
                                      <p:cBhvr>
                                        <p:cTn id="12" dur="750" fill="hold"/>
                                        <p:tgtEl>
                                          <p:spTgt spid="3"/>
                                        </p:tgtEl>
                                        <p:attrNameLst>
                                          <p:attrName>ppt_x</p:attrName>
                                        </p:attrNameLst>
                                      </p:cBhvr>
                                      <p:tavLst>
                                        <p:tav tm="0">
                                          <p:val>
                                            <p:strVal val="#ppt_x"/>
                                          </p:val>
                                        </p:tav>
                                        <p:tav tm="100000">
                                          <p:val>
                                            <p:strVal val="#ppt_x"/>
                                          </p:val>
                                        </p:tav>
                                      </p:tavLst>
                                    </p:anim>
                                    <p:anim calcmode="lin" valueType="num">
                                      <p:cBhvr>
                                        <p:cTn id="13" dur="750" fill="hold"/>
                                        <p:tgtEl>
                                          <p:spTgt spid="3"/>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Effect transition="in" filter="fade">
                                      <p:cBhvr>
                                        <p:cTn id="16" dur="750"/>
                                        <p:tgtEl>
                                          <p:spTgt spid="4">
                                            <p:txEl>
                                              <p:pRg st="0" end="0"/>
                                            </p:txEl>
                                          </p:spTgt>
                                        </p:tgtEl>
                                      </p:cBhvr>
                                    </p:animEffect>
                                    <p:anim calcmode="lin" valueType="num">
                                      <p:cBhvr>
                                        <p:cTn id="17" dur="75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8" dur="75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 grpId="0"/>
      <p:bldP spid="4" grpId="0" build="p">
        <p:tmplLst>
          <p:tmpl lvl="1">
            <p:tnLst>
              <p:par>
                <p:cTn presetID="42" presetClass="entr" presetSubtype="0" fill="hold" nodeType="with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750"/>
                        <p:tgtEl>
                          <p:spTgt spid="4"/>
                        </p:tgtEl>
                      </p:cBhvr>
                    </p:animEffect>
                    <p:anim calcmode="lin" valueType="num">
                      <p:cBhvr>
                        <p:cTn dur="750" fill="hold"/>
                        <p:tgtEl>
                          <p:spTgt spid="4"/>
                        </p:tgtEl>
                        <p:attrNameLst>
                          <p:attrName>ppt_x</p:attrName>
                        </p:attrNameLst>
                      </p:cBhvr>
                      <p:tavLst>
                        <p:tav tm="0">
                          <p:val>
                            <p:strVal val="#ppt_x"/>
                          </p:val>
                        </p:tav>
                        <p:tav tm="100000">
                          <p:val>
                            <p:strVal val="#ppt_x"/>
                          </p:val>
                        </p:tav>
                      </p:tavLst>
                    </p:anim>
                    <p:anim calcmode="lin" valueType="num">
                      <p:cBhvr>
                        <p:cTn dur="750" fill="hold"/>
                        <p:tgtEl>
                          <p:spTgt spid="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‹N°›</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Tree>
    <p:extLst>
      <p:ext uri="{BB962C8B-B14F-4D97-AF65-F5344CB8AC3E}">
        <p14:creationId xmlns:p14="http://schemas.microsoft.com/office/powerpoint/2010/main" val="208155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Lst>
  </p:timing>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 Column - Horizontal">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‹N°›</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2" name="テキスト プレースホルダー 11"/>
          <p:cNvSpPr>
            <a:spLocks noGrp="1"/>
          </p:cNvSpPr>
          <p:nvPr>
            <p:ph type="body" sz="quarter" idx="14" hasCustomPrompt="1"/>
          </p:nvPr>
        </p:nvSpPr>
        <p:spPr>
          <a:xfrm>
            <a:off x="999207" y="3524669"/>
            <a:ext cx="8421520" cy="662321"/>
          </a:xfrm>
        </p:spPr>
        <p:txBody>
          <a:bodyPr anchor="ctr"/>
          <a:lstStyle>
            <a:lvl1pPr>
              <a:defRPr baseline="0">
                <a:solidFill>
                  <a:schemeClr val="accent1"/>
                </a:solidFill>
              </a:defRPr>
            </a:lvl1pPr>
          </a:lstStyle>
          <a:p>
            <a:pPr lvl="0"/>
            <a:r>
              <a:rPr lang="en-US" dirty="0" smtClean="0"/>
              <a:t>Text Here</a:t>
            </a:r>
            <a:endParaRPr lang="en-US" dirty="0"/>
          </a:p>
        </p:txBody>
      </p:sp>
      <p:sp>
        <p:nvSpPr>
          <p:cNvPr id="13" name="テキスト プレースホルダー 11"/>
          <p:cNvSpPr>
            <a:spLocks noGrp="1"/>
          </p:cNvSpPr>
          <p:nvPr>
            <p:ph type="body" sz="quarter" idx="15" hasCustomPrompt="1"/>
          </p:nvPr>
        </p:nvSpPr>
        <p:spPr>
          <a:xfrm>
            <a:off x="995195" y="4266615"/>
            <a:ext cx="16077615" cy="3565943"/>
          </a:xfrm>
        </p:spPr>
        <p:txBody>
          <a:bodyPr>
            <a:normAutofit/>
          </a:bodyPr>
          <a:lstStyle>
            <a:lvl1pPr>
              <a:defRPr sz="2400" baseline="0">
                <a:solidFill>
                  <a:schemeClr val="bg1"/>
                </a:solidFill>
              </a:defRPr>
            </a:lvl1pPr>
          </a:lstStyle>
          <a:p>
            <a:pPr lvl="0"/>
            <a:r>
              <a:rPr lang="en-US" dirty="0" smtClean="0"/>
              <a:t>Text Here</a:t>
            </a:r>
            <a:endParaRPr lang="en-US" dirty="0"/>
          </a:p>
        </p:txBody>
      </p:sp>
    </p:spTree>
    <p:extLst>
      <p:ext uri="{BB962C8B-B14F-4D97-AF65-F5344CB8AC3E}">
        <p14:creationId xmlns:p14="http://schemas.microsoft.com/office/powerpoint/2010/main" val="1471804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Lst>
  </p:timing>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 Column - No Image">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‹N°›</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2" name="テキスト プレースホルダー 11"/>
          <p:cNvSpPr>
            <a:spLocks noGrp="1"/>
          </p:cNvSpPr>
          <p:nvPr>
            <p:ph type="body" sz="quarter" idx="14" hasCustomPrompt="1"/>
          </p:nvPr>
        </p:nvSpPr>
        <p:spPr>
          <a:xfrm>
            <a:off x="999207" y="3197032"/>
            <a:ext cx="8421520" cy="1530286"/>
          </a:xfrm>
        </p:spPr>
        <p:txBody>
          <a:bodyPr anchor="b"/>
          <a:lstStyle>
            <a:lvl1pPr>
              <a:defRPr baseline="0">
                <a:solidFill>
                  <a:srgbClr val="3A75FB"/>
                </a:solidFill>
              </a:defRPr>
            </a:lvl1pPr>
          </a:lstStyle>
          <a:p>
            <a:pPr lvl="0"/>
            <a:r>
              <a:rPr lang="en-US" dirty="0" smtClean="0"/>
              <a:t>Text Here</a:t>
            </a:r>
            <a:endParaRPr lang="en-US" dirty="0"/>
          </a:p>
        </p:txBody>
      </p:sp>
      <p:sp>
        <p:nvSpPr>
          <p:cNvPr id="13" name="テキスト プレースホルダー 11"/>
          <p:cNvSpPr>
            <a:spLocks noGrp="1"/>
          </p:cNvSpPr>
          <p:nvPr>
            <p:ph type="body" sz="quarter" idx="15" hasCustomPrompt="1"/>
          </p:nvPr>
        </p:nvSpPr>
        <p:spPr>
          <a:xfrm>
            <a:off x="995196" y="4806943"/>
            <a:ext cx="8425896" cy="3565943"/>
          </a:xfrm>
        </p:spPr>
        <p:txBody>
          <a:bodyPr>
            <a:normAutofit/>
          </a:bodyPr>
          <a:lstStyle>
            <a:lvl1pPr>
              <a:defRPr sz="2400" baseline="0">
                <a:solidFill>
                  <a:schemeClr val="bg1"/>
                </a:solidFill>
              </a:defRPr>
            </a:lvl1pPr>
          </a:lstStyle>
          <a:p>
            <a:pPr lvl="0"/>
            <a:r>
              <a:rPr lang="en-US" dirty="0" smtClean="0"/>
              <a:t>Text Here</a:t>
            </a:r>
            <a:endParaRPr lang="en-US" dirty="0"/>
          </a:p>
        </p:txBody>
      </p:sp>
    </p:spTree>
    <p:extLst>
      <p:ext uri="{BB962C8B-B14F-4D97-AF65-F5344CB8AC3E}">
        <p14:creationId xmlns:p14="http://schemas.microsoft.com/office/powerpoint/2010/main" val="2628240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Lst>
  </p:timing>
  <p:hf hdr="0" dt="0"/>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slideLayout" Target="../slideLayouts/slideLayout19.xml"/><Relationship Id="rId18" Type="http://schemas.openxmlformats.org/officeDocument/2006/relationships/slideLayout" Target="../slideLayouts/slideLayout24.xml"/><Relationship Id="rId26" Type="http://schemas.openxmlformats.org/officeDocument/2006/relationships/slideLayout" Target="../slideLayouts/slideLayout32.xml"/><Relationship Id="rId3" Type="http://schemas.openxmlformats.org/officeDocument/2006/relationships/slideLayout" Target="../slideLayouts/slideLayout9.xml"/><Relationship Id="rId21" Type="http://schemas.openxmlformats.org/officeDocument/2006/relationships/slideLayout" Target="../slideLayouts/slideLayout27.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17" Type="http://schemas.openxmlformats.org/officeDocument/2006/relationships/slideLayout" Target="../slideLayouts/slideLayout23.xml"/><Relationship Id="rId25" Type="http://schemas.openxmlformats.org/officeDocument/2006/relationships/slideLayout" Target="../slideLayouts/slideLayout31.xml"/><Relationship Id="rId2" Type="http://schemas.openxmlformats.org/officeDocument/2006/relationships/slideLayout" Target="../slideLayouts/slideLayout8.xml"/><Relationship Id="rId16" Type="http://schemas.openxmlformats.org/officeDocument/2006/relationships/slideLayout" Target="../slideLayouts/slideLayout22.xml"/><Relationship Id="rId20" Type="http://schemas.openxmlformats.org/officeDocument/2006/relationships/slideLayout" Target="../slideLayouts/slideLayout26.xml"/><Relationship Id="rId29"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24" Type="http://schemas.openxmlformats.org/officeDocument/2006/relationships/slideLayout" Target="../slideLayouts/slideLayout30.xml"/><Relationship Id="rId5" Type="http://schemas.openxmlformats.org/officeDocument/2006/relationships/slideLayout" Target="../slideLayouts/slideLayout11.xml"/><Relationship Id="rId15" Type="http://schemas.openxmlformats.org/officeDocument/2006/relationships/slideLayout" Target="../slideLayouts/slideLayout21.xml"/><Relationship Id="rId23" Type="http://schemas.openxmlformats.org/officeDocument/2006/relationships/slideLayout" Target="../slideLayouts/slideLayout29.xml"/><Relationship Id="rId28" Type="http://schemas.openxmlformats.org/officeDocument/2006/relationships/theme" Target="../theme/theme2.xml"/><Relationship Id="rId10" Type="http://schemas.openxmlformats.org/officeDocument/2006/relationships/slideLayout" Target="../slideLayouts/slideLayout16.xml"/><Relationship Id="rId19" Type="http://schemas.openxmlformats.org/officeDocument/2006/relationships/slideLayout" Target="../slideLayouts/slideLayout25.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slideLayout" Target="../slideLayouts/slideLayout20.xml"/><Relationship Id="rId22" Type="http://schemas.openxmlformats.org/officeDocument/2006/relationships/slideLayout" Target="../slideLayouts/slideLayout28.xml"/><Relationship Id="rId27"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図 7"/>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 y="446"/>
            <a:ext cx="18286408" cy="10286105"/>
          </a:xfrm>
          <a:prstGeom prst="rect">
            <a:avLst/>
          </a:prstGeom>
        </p:spPr>
      </p:pic>
      <p:sp>
        <p:nvSpPr>
          <p:cNvPr id="2" name="Title Placeholder 1"/>
          <p:cNvSpPr>
            <a:spLocks noGrp="1"/>
          </p:cNvSpPr>
          <p:nvPr>
            <p:ph type="title"/>
          </p:nvPr>
        </p:nvSpPr>
        <p:spPr>
          <a:xfrm>
            <a:off x="1257191" y="547688"/>
            <a:ext cx="15772031" cy="1988345"/>
          </a:xfrm>
          <a:prstGeom prst="rect">
            <a:avLst/>
          </a:prstGeom>
        </p:spPr>
        <p:txBody>
          <a:bodyPr vert="horz" lIns="91440" tIns="45720" rIns="91440" bIns="45720" rtlCol="0" anchor="ctr">
            <a:normAutofit/>
          </a:bodyPr>
          <a:lstStyle/>
          <a:p>
            <a:r>
              <a:rPr lang="en-US" altLang="ja-JP" dirty="0" smtClean="0"/>
              <a:t>Master Title</a:t>
            </a:r>
            <a:endParaRPr lang="en-US" dirty="0"/>
          </a:p>
        </p:txBody>
      </p:sp>
      <p:sp>
        <p:nvSpPr>
          <p:cNvPr id="3" name="Text Placeholder 2"/>
          <p:cNvSpPr>
            <a:spLocks noGrp="1"/>
          </p:cNvSpPr>
          <p:nvPr>
            <p:ph type="body" idx="1"/>
          </p:nvPr>
        </p:nvSpPr>
        <p:spPr>
          <a:xfrm>
            <a:off x="1257191" y="2738438"/>
            <a:ext cx="15772031" cy="6527007"/>
          </a:xfrm>
          <a:prstGeom prst="rect">
            <a:avLst/>
          </a:prstGeom>
        </p:spPr>
        <p:txBody>
          <a:bodyPr vert="horz" lIns="91440" tIns="45720" rIns="91440" bIns="45720" rtlCol="0">
            <a:normAutofit/>
          </a:bodyPr>
          <a:lstStyle/>
          <a:p>
            <a:pPr lvl="0"/>
            <a:r>
              <a:rPr lang="en-US" dirty="0" smtClean="0"/>
              <a:t>Master Text</a:t>
            </a:r>
            <a:endParaRPr lang="en-US" dirty="0"/>
          </a:p>
        </p:txBody>
      </p:sp>
    </p:spTree>
    <p:extLst>
      <p:ext uri="{BB962C8B-B14F-4D97-AF65-F5344CB8AC3E}">
        <p14:creationId xmlns:p14="http://schemas.microsoft.com/office/powerpoint/2010/main" val="3643403323"/>
      </p:ext>
    </p:extLst>
  </p:cSld>
  <p:clrMap bg1="lt1" tx1="dk1" bg2="lt2" tx2="dk2" accent1="accent1" accent2="accent2" accent3="accent3" accent4="accent4" accent5="accent5" accent6="accent6" hlink="hlink" folHlink="folHlink"/>
  <p:sldLayoutIdLst>
    <p:sldLayoutId id="2147483661" r:id="rId1"/>
    <p:sldLayoutId id="2147483666" r:id="rId2"/>
    <p:sldLayoutId id="2147483690" r:id="rId3"/>
    <p:sldLayoutId id="2147483696" r:id="rId4"/>
    <p:sldLayoutId id="2147483684" r:id="rId5"/>
    <p:sldLayoutId id="2147483695" r:id="rId6"/>
  </p:sldLayoutIdLst>
  <p:timing>
    <p:tnLst>
      <p:par>
        <p:cTn id="1" dur="indefinite" restart="never" nodeType="tmRoot"/>
      </p:par>
    </p:tnLst>
  </p:timing>
  <p:txStyles>
    <p:titleStyle>
      <a:lvl1pPr algn="l" defTabSz="1371509" rtl="0" eaLnBrk="1" latinLnBrk="0" hangingPunct="1">
        <a:lnSpc>
          <a:spcPct val="90000"/>
        </a:lnSpc>
        <a:spcBef>
          <a:spcPct val="0"/>
        </a:spcBef>
        <a:buNone/>
        <a:defRPr sz="6600" kern="1200" baseline="0">
          <a:solidFill>
            <a:schemeClr val="tx1"/>
          </a:solidFill>
          <a:latin typeface="+mj-lt"/>
          <a:ea typeface="+mj-ea"/>
          <a:cs typeface="+mj-cs"/>
        </a:defRPr>
      </a:lvl1pPr>
    </p:titleStyle>
    <p:bodyStyle>
      <a:lvl1pPr marL="0" indent="0" algn="l" defTabSz="1371509" rtl="0" eaLnBrk="1" latinLnBrk="0" hangingPunct="1">
        <a:lnSpc>
          <a:spcPct val="90000"/>
        </a:lnSpc>
        <a:spcBef>
          <a:spcPts val="1500"/>
        </a:spcBef>
        <a:buFont typeface="Arial" panose="020B0604020202020204" pitchFamily="34" charset="0"/>
        <a:buNone/>
        <a:defRPr sz="4200" kern="1200" baseline="0">
          <a:solidFill>
            <a:schemeClr val="tx1"/>
          </a:solidFill>
          <a:latin typeface="+mn-lt"/>
          <a:ea typeface="+mn-ea"/>
          <a:cs typeface="+mn-cs"/>
        </a:defRPr>
      </a:lvl1pPr>
      <a:lvl2pPr marL="1028631" indent="-342877" algn="l" defTabSz="1371509"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386" indent="-342877" algn="l" defTabSz="1371509"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140"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5894"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649"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403"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157"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911"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509" rtl="0" eaLnBrk="1" latinLnBrk="0" hangingPunct="1">
        <a:defRPr sz="2700" kern="1200">
          <a:solidFill>
            <a:schemeClr val="tx1"/>
          </a:solidFill>
          <a:latin typeface="+mn-lt"/>
          <a:ea typeface="+mn-ea"/>
          <a:cs typeface="+mn-cs"/>
        </a:defRPr>
      </a:lvl1pPr>
      <a:lvl2pPr marL="685754" algn="l" defTabSz="1371509" rtl="0" eaLnBrk="1" latinLnBrk="0" hangingPunct="1">
        <a:defRPr sz="2700" kern="1200">
          <a:solidFill>
            <a:schemeClr val="tx1"/>
          </a:solidFill>
          <a:latin typeface="+mn-lt"/>
          <a:ea typeface="+mn-ea"/>
          <a:cs typeface="+mn-cs"/>
        </a:defRPr>
      </a:lvl2pPr>
      <a:lvl3pPr marL="1371509" algn="l" defTabSz="1371509" rtl="0" eaLnBrk="1" latinLnBrk="0" hangingPunct="1">
        <a:defRPr sz="2700" kern="1200">
          <a:solidFill>
            <a:schemeClr val="tx1"/>
          </a:solidFill>
          <a:latin typeface="+mn-lt"/>
          <a:ea typeface="+mn-ea"/>
          <a:cs typeface="+mn-cs"/>
        </a:defRPr>
      </a:lvl3pPr>
      <a:lvl4pPr marL="2057263" algn="l" defTabSz="1371509" rtl="0" eaLnBrk="1" latinLnBrk="0" hangingPunct="1">
        <a:defRPr sz="2700" kern="1200">
          <a:solidFill>
            <a:schemeClr val="tx1"/>
          </a:solidFill>
          <a:latin typeface="+mn-lt"/>
          <a:ea typeface="+mn-ea"/>
          <a:cs typeface="+mn-cs"/>
        </a:defRPr>
      </a:lvl4pPr>
      <a:lvl5pPr marL="2743017" algn="l" defTabSz="1371509" rtl="0" eaLnBrk="1" latinLnBrk="0" hangingPunct="1">
        <a:defRPr sz="2700" kern="1200">
          <a:solidFill>
            <a:schemeClr val="tx1"/>
          </a:solidFill>
          <a:latin typeface="+mn-lt"/>
          <a:ea typeface="+mn-ea"/>
          <a:cs typeface="+mn-cs"/>
        </a:defRPr>
      </a:lvl5pPr>
      <a:lvl6pPr marL="3428771" algn="l" defTabSz="1371509" rtl="0" eaLnBrk="1" latinLnBrk="0" hangingPunct="1">
        <a:defRPr sz="2700" kern="1200">
          <a:solidFill>
            <a:schemeClr val="tx1"/>
          </a:solidFill>
          <a:latin typeface="+mn-lt"/>
          <a:ea typeface="+mn-ea"/>
          <a:cs typeface="+mn-cs"/>
        </a:defRPr>
      </a:lvl6pPr>
      <a:lvl7pPr marL="4114526" algn="l" defTabSz="1371509" rtl="0" eaLnBrk="1" latinLnBrk="0" hangingPunct="1">
        <a:defRPr sz="2700" kern="1200">
          <a:solidFill>
            <a:schemeClr val="tx1"/>
          </a:solidFill>
          <a:latin typeface="+mn-lt"/>
          <a:ea typeface="+mn-ea"/>
          <a:cs typeface="+mn-cs"/>
        </a:defRPr>
      </a:lvl7pPr>
      <a:lvl8pPr marL="4800280" algn="l" defTabSz="1371509" rtl="0" eaLnBrk="1" latinLnBrk="0" hangingPunct="1">
        <a:defRPr sz="2700" kern="1200">
          <a:solidFill>
            <a:schemeClr val="tx1"/>
          </a:solidFill>
          <a:latin typeface="+mn-lt"/>
          <a:ea typeface="+mn-ea"/>
          <a:cs typeface="+mn-cs"/>
        </a:defRPr>
      </a:lvl8pPr>
      <a:lvl9pPr marL="5486034" algn="l" defTabSz="1371509" rtl="0" eaLnBrk="1" latinLnBrk="0" hangingPunct="1">
        <a:defRPr sz="2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図 7"/>
          <p:cNvPicPr>
            <a:picLocks noChangeAspect="1"/>
          </p:cNvPicPr>
          <p:nvPr userDrawn="1"/>
        </p:nvPicPr>
        <p:blipFill>
          <a:blip r:embed="rId29">
            <a:extLst>
              <a:ext uri="{28A0092B-C50C-407E-A947-70E740481C1C}">
                <a14:useLocalDpi xmlns:a14="http://schemas.microsoft.com/office/drawing/2010/main" val="0"/>
              </a:ext>
            </a:extLst>
          </a:blip>
          <a:stretch>
            <a:fillRect/>
          </a:stretch>
        </p:blipFill>
        <p:spPr>
          <a:xfrm>
            <a:off x="1" y="446"/>
            <a:ext cx="18286408" cy="10286105"/>
          </a:xfrm>
          <a:prstGeom prst="rect">
            <a:avLst/>
          </a:prstGeom>
        </p:spPr>
      </p:pic>
      <p:sp>
        <p:nvSpPr>
          <p:cNvPr id="2" name="Title Placeholder 1"/>
          <p:cNvSpPr>
            <a:spLocks noGrp="1"/>
          </p:cNvSpPr>
          <p:nvPr>
            <p:ph type="title"/>
          </p:nvPr>
        </p:nvSpPr>
        <p:spPr>
          <a:xfrm>
            <a:off x="1257191" y="547688"/>
            <a:ext cx="15772031" cy="1988345"/>
          </a:xfrm>
          <a:prstGeom prst="rect">
            <a:avLst/>
          </a:prstGeom>
        </p:spPr>
        <p:txBody>
          <a:bodyPr vert="horz" lIns="91440" tIns="45720" rIns="91440" bIns="45720" rtlCol="0" anchor="ctr">
            <a:normAutofit/>
          </a:bodyPr>
          <a:lstStyle/>
          <a:p>
            <a:r>
              <a:rPr lang="en-US" altLang="ja-JP" dirty="0" smtClean="0"/>
              <a:t>Master Title</a:t>
            </a:r>
            <a:endParaRPr lang="en-US" dirty="0"/>
          </a:p>
        </p:txBody>
      </p:sp>
      <p:sp>
        <p:nvSpPr>
          <p:cNvPr id="3" name="Text Placeholder 2"/>
          <p:cNvSpPr>
            <a:spLocks noGrp="1"/>
          </p:cNvSpPr>
          <p:nvPr>
            <p:ph type="body" idx="1"/>
          </p:nvPr>
        </p:nvSpPr>
        <p:spPr>
          <a:xfrm>
            <a:off x="1257191" y="2738438"/>
            <a:ext cx="15772031" cy="6527007"/>
          </a:xfrm>
          <a:prstGeom prst="rect">
            <a:avLst/>
          </a:prstGeom>
        </p:spPr>
        <p:txBody>
          <a:bodyPr vert="horz" lIns="91440" tIns="45720" rIns="91440" bIns="45720" rtlCol="0">
            <a:normAutofit/>
          </a:bodyPr>
          <a:lstStyle/>
          <a:p>
            <a:pPr lvl="0"/>
            <a:r>
              <a:rPr lang="en-US" dirty="0" smtClean="0"/>
              <a:t>Master Text</a:t>
            </a:r>
            <a:endParaRPr lang="en-US" dirty="0"/>
          </a:p>
        </p:txBody>
      </p:sp>
      <p:sp>
        <p:nvSpPr>
          <p:cNvPr id="4" name="Date Placeholder 3"/>
          <p:cNvSpPr>
            <a:spLocks noGrp="1"/>
          </p:cNvSpPr>
          <p:nvPr>
            <p:ph type="dt" sz="half" idx="2"/>
          </p:nvPr>
        </p:nvSpPr>
        <p:spPr>
          <a:xfrm>
            <a:off x="1257191" y="9534526"/>
            <a:ext cx="4114443" cy="547688"/>
          </a:xfrm>
          <a:prstGeom prst="rect">
            <a:avLst/>
          </a:prstGeom>
        </p:spPr>
        <p:txBody>
          <a:bodyPr vert="horz" lIns="91440" tIns="45720" rIns="91440" bIns="45720" rtlCol="0" anchor="ctr"/>
          <a:lstStyle>
            <a:lvl1pPr algn="l">
              <a:defRPr sz="1800">
                <a:solidFill>
                  <a:schemeClr val="tx1">
                    <a:tint val="75000"/>
                  </a:schemeClr>
                </a:solidFill>
              </a:defRPr>
            </a:lvl1pPr>
          </a:lstStyle>
          <a:p>
            <a:fld id="{409FA452-9612-4568-8725-0F7234F92C21}" type="datetimeFigureOut">
              <a:rPr lang="en-US" smtClean="0"/>
              <a:t>3/31/2016</a:t>
            </a:fld>
            <a:endParaRPr lang="en-US"/>
          </a:p>
        </p:txBody>
      </p:sp>
      <p:sp>
        <p:nvSpPr>
          <p:cNvPr id="5" name="Footer Placeholder 4"/>
          <p:cNvSpPr>
            <a:spLocks noGrp="1"/>
          </p:cNvSpPr>
          <p:nvPr>
            <p:ph type="ftr" sz="quarter" idx="3"/>
          </p:nvPr>
        </p:nvSpPr>
        <p:spPr>
          <a:xfrm>
            <a:off x="6057375" y="9534526"/>
            <a:ext cx="6171664" cy="547688"/>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n-US" dirty="0" smtClean="0"/>
              <a:t>The Power of PowerPoint</a:t>
            </a:r>
            <a:endParaRPr lang="en-US" dirty="0"/>
          </a:p>
        </p:txBody>
      </p:sp>
      <p:sp>
        <p:nvSpPr>
          <p:cNvPr id="6" name="Slide Number Placeholder 5"/>
          <p:cNvSpPr>
            <a:spLocks noGrp="1"/>
          </p:cNvSpPr>
          <p:nvPr>
            <p:ph type="sldNum" sz="quarter" idx="4"/>
          </p:nvPr>
        </p:nvSpPr>
        <p:spPr>
          <a:xfrm>
            <a:off x="12914779" y="9534526"/>
            <a:ext cx="4114443" cy="547688"/>
          </a:xfrm>
          <a:prstGeom prst="rect">
            <a:avLst/>
          </a:prstGeom>
        </p:spPr>
        <p:txBody>
          <a:bodyPr vert="horz" lIns="91440" tIns="45720" rIns="91440" bIns="45720" rtlCol="0" anchor="ctr"/>
          <a:lstStyle>
            <a:lvl1pPr algn="r">
              <a:defRPr sz="1800">
                <a:solidFill>
                  <a:schemeClr val="tx1">
                    <a:tint val="75000"/>
                  </a:schemeClr>
                </a:solidFill>
              </a:defRPr>
            </a:lvl1pPr>
          </a:lstStyle>
          <a:p>
            <a:fld id="{511F482C-44AA-46E6-BA1A-E4C16BAF3A94}" type="slidenum">
              <a:rPr lang="en-US" smtClean="0"/>
              <a:t>‹N°›</a:t>
            </a:fld>
            <a:endParaRPr lang="en-US"/>
          </a:p>
        </p:txBody>
      </p:sp>
    </p:spTree>
    <p:extLst>
      <p:ext uri="{BB962C8B-B14F-4D97-AF65-F5344CB8AC3E}">
        <p14:creationId xmlns:p14="http://schemas.microsoft.com/office/powerpoint/2010/main" val="933584058"/>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87" r:id="rId3"/>
    <p:sldLayoutId id="2147483686" r:id="rId4"/>
    <p:sldLayoutId id="2147483692" r:id="rId5"/>
    <p:sldLayoutId id="2147483680" r:id="rId6"/>
    <p:sldLayoutId id="2147483683" r:id="rId7"/>
    <p:sldLayoutId id="2147483665" r:id="rId8"/>
    <p:sldLayoutId id="2147483667" r:id="rId9"/>
    <p:sldLayoutId id="2147483668" r:id="rId10"/>
    <p:sldLayoutId id="2147483670" r:id="rId11"/>
    <p:sldLayoutId id="2147483671" r:id="rId12"/>
    <p:sldLayoutId id="2147483685" r:id="rId13"/>
    <p:sldLayoutId id="2147483672" r:id="rId14"/>
    <p:sldLayoutId id="2147483693" r:id="rId15"/>
    <p:sldLayoutId id="2147483681" r:id="rId16"/>
    <p:sldLayoutId id="2147483673" r:id="rId17"/>
    <p:sldLayoutId id="2147483669" r:id="rId18"/>
    <p:sldLayoutId id="2147483674" r:id="rId19"/>
    <p:sldLayoutId id="2147483677" r:id="rId20"/>
    <p:sldLayoutId id="2147483675" r:id="rId21"/>
    <p:sldLayoutId id="2147483678" r:id="rId22"/>
    <p:sldLayoutId id="2147483679" r:id="rId23"/>
    <p:sldLayoutId id="2147483688" r:id="rId24"/>
    <p:sldLayoutId id="2147483694" r:id="rId25"/>
    <p:sldLayoutId id="2147483689" r:id="rId26"/>
    <p:sldLayoutId id="2147483682" r:id="rId27"/>
  </p:sldLayoutIdLst>
  <p:timing>
    <p:tnLst>
      <p:par>
        <p:cTn id="1" dur="indefinite" restart="never" nodeType="tmRoot"/>
      </p:par>
    </p:tnLst>
  </p:timing>
  <p:txStyles>
    <p:titleStyle>
      <a:lvl1pPr algn="l" defTabSz="1371509" rtl="0" eaLnBrk="1" latinLnBrk="0" hangingPunct="1">
        <a:lnSpc>
          <a:spcPct val="90000"/>
        </a:lnSpc>
        <a:spcBef>
          <a:spcPct val="0"/>
        </a:spcBef>
        <a:buNone/>
        <a:defRPr sz="6600" kern="1200" baseline="0">
          <a:solidFill>
            <a:schemeClr val="tx1"/>
          </a:solidFill>
          <a:latin typeface="+mj-lt"/>
          <a:ea typeface="+mj-ea"/>
          <a:cs typeface="+mj-cs"/>
        </a:defRPr>
      </a:lvl1pPr>
    </p:titleStyle>
    <p:bodyStyle>
      <a:lvl1pPr marL="0" indent="0" algn="l" defTabSz="1371509" rtl="0" eaLnBrk="1" latinLnBrk="0" hangingPunct="1">
        <a:lnSpc>
          <a:spcPct val="90000"/>
        </a:lnSpc>
        <a:spcBef>
          <a:spcPts val="1500"/>
        </a:spcBef>
        <a:buFont typeface="Arial" panose="020B0604020202020204" pitchFamily="34" charset="0"/>
        <a:buNone/>
        <a:defRPr sz="4200" kern="1200" baseline="0">
          <a:solidFill>
            <a:schemeClr val="tx1"/>
          </a:solidFill>
          <a:latin typeface="+mn-lt"/>
          <a:ea typeface="+mn-ea"/>
          <a:cs typeface="+mn-cs"/>
        </a:defRPr>
      </a:lvl1pPr>
      <a:lvl2pPr marL="1028631" indent="-342877" algn="l" defTabSz="1371509"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386" indent="-342877" algn="l" defTabSz="1371509"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140"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5894"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649"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403"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157"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911"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509" rtl="0" eaLnBrk="1" latinLnBrk="0" hangingPunct="1">
        <a:defRPr sz="2700" kern="1200">
          <a:solidFill>
            <a:schemeClr val="tx1"/>
          </a:solidFill>
          <a:latin typeface="+mn-lt"/>
          <a:ea typeface="+mn-ea"/>
          <a:cs typeface="+mn-cs"/>
        </a:defRPr>
      </a:lvl1pPr>
      <a:lvl2pPr marL="685754" algn="l" defTabSz="1371509" rtl="0" eaLnBrk="1" latinLnBrk="0" hangingPunct="1">
        <a:defRPr sz="2700" kern="1200">
          <a:solidFill>
            <a:schemeClr val="tx1"/>
          </a:solidFill>
          <a:latin typeface="+mn-lt"/>
          <a:ea typeface="+mn-ea"/>
          <a:cs typeface="+mn-cs"/>
        </a:defRPr>
      </a:lvl2pPr>
      <a:lvl3pPr marL="1371509" algn="l" defTabSz="1371509" rtl="0" eaLnBrk="1" latinLnBrk="0" hangingPunct="1">
        <a:defRPr sz="2700" kern="1200">
          <a:solidFill>
            <a:schemeClr val="tx1"/>
          </a:solidFill>
          <a:latin typeface="+mn-lt"/>
          <a:ea typeface="+mn-ea"/>
          <a:cs typeface="+mn-cs"/>
        </a:defRPr>
      </a:lvl3pPr>
      <a:lvl4pPr marL="2057263" algn="l" defTabSz="1371509" rtl="0" eaLnBrk="1" latinLnBrk="0" hangingPunct="1">
        <a:defRPr sz="2700" kern="1200">
          <a:solidFill>
            <a:schemeClr val="tx1"/>
          </a:solidFill>
          <a:latin typeface="+mn-lt"/>
          <a:ea typeface="+mn-ea"/>
          <a:cs typeface="+mn-cs"/>
        </a:defRPr>
      </a:lvl4pPr>
      <a:lvl5pPr marL="2743017" algn="l" defTabSz="1371509" rtl="0" eaLnBrk="1" latinLnBrk="0" hangingPunct="1">
        <a:defRPr sz="2700" kern="1200">
          <a:solidFill>
            <a:schemeClr val="tx1"/>
          </a:solidFill>
          <a:latin typeface="+mn-lt"/>
          <a:ea typeface="+mn-ea"/>
          <a:cs typeface="+mn-cs"/>
        </a:defRPr>
      </a:lvl5pPr>
      <a:lvl6pPr marL="3428771" algn="l" defTabSz="1371509" rtl="0" eaLnBrk="1" latinLnBrk="0" hangingPunct="1">
        <a:defRPr sz="2700" kern="1200">
          <a:solidFill>
            <a:schemeClr val="tx1"/>
          </a:solidFill>
          <a:latin typeface="+mn-lt"/>
          <a:ea typeface="+mn-ea"/>
          <a:cs typeface="+mn-cs"/>
        </a:defRPr>
      </a:lvl6pPr>
      <a:lvl7pPr marL="4114526" algn="l" defTabSz="1371509" rtl="0" eaLnBrk="1" latinLnBrk="0" hangingPunct="1">
        <a:defRPr sz="2700" kern="1200">
          <a:solidFill>
            <a:schemeClr val="tx1"/>
          </a:solidFill>
          <a:latin typeface="+mn-lt"/>
          <a:ea typeface="+mn-ea"/>
          <a:cs typeface="+mn-cs"/>
        </a:defRPr>
      </a:lvl7pPr>
      <a:lvl8pPr marL="4800280" algn="l" defTabSz="1371509" rtl="0" eaLnBrk="1" latinLnBrk="0" hangingPunct="1">
        <a:defRPr sz="2700" kern="1200">
          <a:solidFill>
            <a:schemeClr val="tx1"/>
          </a:solidFill>
          <a:latin typeface="+mn-lt"/>
          <a:ea typeface="+mn-ea"/>
          <a:cs typeface="+mn-cs"/>
        </a:defRPr>
      </a:lvl8pPr>
      <a:lvl9pPr marL="5486034" algn="l" defTabSz="1371509"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ar-MA" b="1" dirty="0"/>
              <a:t>الإجهاد و </a:t>
            </a:r>
            <a:r>
              <a:rPr lang="ar-MA" b="1" dirty="0" smtClean="0"/>
              <a:t>الاهتراء </a:t>
            </a:r>
            <a:r>
              <a:rPr lang="ar-MA" b="1" dirty="0"/>
              <a:t>المهني</a:t>
            </a:r>
            <a:endParaRPr lang="en-US" dirty="0"/>
          </a:p>
        </p:txBody>
      </p:sp>
      <p:sp>
        <p:nvSpPr>
          <p:cNvPr id="3" name="サブタイトル 2"/>
          <p:cNvSpPr>
            <a:spLocks noGrp="1"/>
          </p:cNvSpPr>
          <p:nvPr>
            <p:ph type="subTitle" idx="1"/>
          </p:nvPr>
        </p:nvSpPr>
        <p:spPr/>
        <p:txBody>
          <a:bodyPr>
            <a:normAutofit/>
          </a:bodyPr>
          <a:lstStyle/>
          <a:p>
            <a:r>
              <a:rPr lang="ar-MA" sz="3600" dirty="0" smtClean="0"/>
              <a:t>إعداد الإطار الإداري المتدرب : أحمد العابدي</a:t>
            </a:r>
            <a:endParaRPr lang="en-US" sz="3600" dirty="0" smtClean="0"/>
          </a:p>
        </p:txBody>
      </p:sp>
    </p:spTree>
    <p:extLst>
      <p:ext uri="{BB962C8B-B14F-4D97-AF65-F5344CB8AC3E}">
        <p14:creationId xmlns:p14="http://schemas.microsoft.com/office/powerpoint/2010/main" val="2017302073"/>
      </p:ext>
    </p:extLst>
  </p:cSld>
  <p:clrMapOvr>
    <a:masterClrMapping/>
  </p:clrMapOvr>
  <mc:AlternateContent xmlns:mc="http://schemas.openxmlformats.org/markup-compatibility/2006" xmlns:p14="http://schemas.microsoft.com/office/powerpoint/2010/main">
    <mc:Choice Requires="p14">
      <p:transition spd="med" p14:dur="700" advTm="4111">
        <p:fade/>
      </p:transition>
    </mc:Choice>
    <mc:Fallback xmlns="">
      <p:transition spd="med" advTm="4111">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ctr"/>
            <a:r>
              <a:rPr lang="ar-MA" b="1" dirty="0"/>
              <a:t>الإجهاد والاهتراء المهني : قضايا وتعريفات </a:t>
            </a:r>
            <a:endParaRPr lang="en-US" dirty="0"/>
          </a:p>
        </p:txBody>
      </p:sp>
      <p:sp>
        <p:nvSpPr>
          <p:cNvPr id="3" name="フッター プレースホルダー 2"/>
          <p:cNvSpPr>
            <a:spLocks noGrp="1"/>
          </p:cNvSpPr>
          <p:nvPr>
            <p:ph type="ftr" sz="quarter" idx="11"/>
          </p:nvPr>
        </p:nvSpPr>
        <p:spPr/>
        <p:txBody>
          <a:bodyPr/>
          <a:lstStyle/>
          <a:p>
            <a:endParaRPr lang="en-US" dirty="0"/>
          </a:p>
        </p:txBody>
      </p:sp>
      <p:sp>
        <p:nvSpPr>
          <p:cNvPr id="4" name="スライド番号プレースホルダー 3"/>
          <p:cNvSpPr>
            <a:spLocks noGrp="1"/>
          </p:cNvSpPr>
          <p:nvPr>
            <p:ph type="sldNum" sz="quarter" idx="12"/>
          </p:nvPr>
        </p:nvSpPr>
        <p:spPr>
          <a:xfrm>
            <a:off x="14731288" y="646504"/>
            <a:ext cx="3710263" cy="776544"/>
          </a:xfrm>
        </p:spPr>
        <p:txBody>
          <a:bodyPr/>
          <a:lstStyle/>
          <a:p>
            <a:pPr algn="ctr"/>
            <a:r>
              <a:rPr lang="ar-MA" sz="6600" dirty="0" smtClean="0">
                <a:latin typeface="+mj-lt"/>
              </a:rPr>
              <a:t>1</a:t>
            </a:r>
            <a:endParaRPr lang="en-US" sz="6600" dirty="0">
              <a:latin typeface="+mj-lt"/>
            </a:endParaRPr>
          </a:p>
        </p:txBody>
      </p:sp>
      <p:sp>
        <p:nvSpPr>
          <p:cNvPr id="18" name="テキスト プレースホルダー 17"/>
          <p:cNvSpPr>
            <a:spLocks noGrp="1"/>
          </p:cNvSpPr>
          <p:nvPr>
            <p:ph type="body" sz="quarter" idx="15"/>
          </p:nvPr>
        </p:nvSpPr>
        <p:spPr>
          <a:xfrm>
            <a:off x="700798" y="2200205"/>
            <a:ext cx="16984492" cy="7343845"/>
          </a:xfrm>
        </p:spPr>
        <p:txBody>
          <a:bodyPr vert="horz" lIns="91440" tIns="45720" rIns="91440" bIns="45720" rtlCol="0" anchor="t">
            <a:noAutofit/>
          </a:bodyPr>
          <a:lstStyle/>
          <a:p>
            <a:pPr algn="just" rtl="1">
              <a:lnSpc>
                <a:spcPct val="170000"/>
              </a:lnSpc>
            </a:pPr>
            <a:r>
              <a:rPr lang="ar-MA" sz="3600" b="1" dirty="0" err="1"/>
              <a:t>المبيان</a:t>
            </a:r>
            <a:r>
              <a:rPr lang="ar-MA" sz="3600" b="1" dirty="0"/>
              <a:t> (1) يبين مختلف السيناريوهات التي تتغير عبر الزمن انطلاقا من نقطة </a:t>
            </a:r>
            <a:r>
              <a:rPr lang="fr-FR" sz="3600" b="1" dirty="0"/>
              <a:t>x</a:t>
            </a:r>
            <a:r>
              <a:rPr lang="ar-MA" sz="3600" b="1" dirty="0"/>
              <a:t> النتيجتان </a:t>
            </a:r>
            <a:r>
              <a:rPr lang="fr-FR" sz="3600" b="1" dirty="0"/>
              <a:t>A </a:t>
            </a:r>
            <a:r>
              <a:rPr lang="ar-MA" sz="3600" b="1" dirty="0"/>
              <a:t> و </a:t>
            </a:r>
            <a:r>
              <a:rPr lang="fr-FR" sz="3600" b="1" dirty="0"/>
              <a:t>   B</a:t>
            </a:r>
            <a:r>
              <a:rPr lang="ar-MA" sz="3600" b="1" dirty="0"/>
              <a:t>تمثلان حلة تكيف. النتيجة </a:t>
            </a:r>
            <a:r>
              <a:rPr lang="fr-FR" sz="3600" b="1" dirty="0"/>
              <a:t>C</a:t>
            </a:r>
            <a:r>
              <a:rPr lang="ar-MA" sz="3600" b="1" dirty="0"/>
              <a:t> تبين تدهور تدريجي للاهتراء والإجهاد المهني. تقليديا ظهر مصطلح </a:t>
            </a:r>
            <a:r>
              <a:rPr lang="fr-FR" sz="3600" b="1" dirty="0"/>
              <a:t>Burnout </a:t>
            </a:r>
            <a:r>
              <a:rPr lang="ar-MA" sz="3600" b="1" dirty="0"/>
              <a:t> وبالفرنسية </a:t>
            </a:r>
            <a:r>
              <a:rPr lang="fr-FR" sz="3600" b="1" dirty="0"/>
              <a:t>épuisement au travail ou épuisement</a:t>
            </a:r>
            <a:r>
              <a:rPr lang="ar-MA" sz="3600" b="1" dirty="0"/>
              <a:t> </a:t>
            </a:r>
            <a:r>
              <a:rPr lang="fr-FR" sz="3600" b="1" dirty="0"/>
              <a:t>professionnel</a:t>
            </a:r>
            <a:r>
              <a:rPr lang="ar-MA" sz="3600" b="1" dirty="0"/>
              <a:t> في الامتحانات الابتكارية </a:t>
            </a:r>
            <a:r>
              <a:rPr lang="fr-FR" sz="3600" b="1" dirty="0"/>
              <a:t> novatrice </a:t>
            </a:r>
            <a:r>
              <a:rPr lang="ar-MA" sz="3600" b="1" dirty="0"/>
              <a:t>الأمريكية التي أنجزها الباحث الأمريكي </a:t>
            </a:r>
            <a:r>
              <a:rPr lang="fr-FR" sz="3600" b="1" dirty="0"/>
              <a:t>Herbert .</a:t>
            </a:r>
            <a:r>
              <a:rPr lang="fr-FR" sz="3600" b="1" dirty="0" err="1"/>
              <a:t>J.Freudenbergue</a:t>
            </a:r>
            <a:r>
              <a:rPr lang="fr-FR" sz="3600" b="1" dirty="0"/>
              <a:t> </a:t>
            </a:r>
            <a:r>
              <a:rPr lang="ar-MA" sz="3600" b="1" dirty="0"/>
              <a:t> ما بين 1974-1977 </a:t>
            </a:r>
            <a:r>
              <a:rPr lang="fr-FR" sz="3600" b="1" dirty="0"/>
              <a:t>.</a:t>
            </a:r>
            <a:r>
              <a:rPr lang="ar-MA" sz="3600" b="1" dirty="0"/>
              <a:t> ومن خلال التحليل النفسي أصاغ هذا المفهوم على اساس تجربته في المدارس الطبية للجامعات والتعاونيات الحرة سنة 1960 .ولقد سجل هذا الباحث اعراضا كبيرة للإجهاد و الاهتراء المهني. هذه الحالة مرتبطة بممارسة مهن تتميز بالمثالية الاجتماعية للمغادرة الشديدة والمؤلمة ، ومن مهمة إراحة أو إعادة الطمأنينة للمرضى.</a:t>
            </a:r>
            <a:endParaRPr lang="fr-FR" sz="3600" b="1" dirty="0"/>
          </a:p>
        </p:txBody>
      </p:sp>
    </p:spTree>
    <p:extLst>
      <p:ext uri="{BB962C8B-B14F-4D97-AF65-F5344CB8AC3E}">
        <p14:creationId xmlns:p14="http://schemas.microsoft.com/office/powerpoint/2010/main" val="2032553895"/>
      </p:ext>
    </p:extLst>
  </p:cSld>
  <p:clrMapOvr>
    <a:masterClrMapping/>
  </p:clrMapOvr>
  <p:transition spd="slow" advTm="3047">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ctr"/>
            <a:r>
              <a:rPr lang="ar-MA" b="1" dirty="0"/>
              <a:t>الإجهاد والاهتراء المهني : قضايا وتعريفات </a:t>
            </a:r>
            <a:endParaRPr lang="en-US" dirty="0"/>
          </a:p>
        </p:txBody>
      </p:sp>
      <p:sp>
        <p:nvSpPr>
          <p:cNvPr id="3" name="フッター プレースホルダー 2"/>
          <p:cNvSpPr>
            <a:spLocks noGrp="1"/>
          </p:cNvSpPr>
          <p:nvPr>
            <p:ph type="ftr" sz="quarter" idx="11"/>
          </p:nvPr>
        </p:nvSpPr>
        <p:spPr/>
        <p:txBody>
          <a:bodyPr/>
          <a:lstStyle/>
          <a:p>
            <a:endParaRPr lang="en-US" dirty="0"/>
          </a:p>
        </p:txBody>
      </p:sp>
      <p:sp>
        <p:nvSpPr>
          <p:cNvPr id="4" name="スライド番号プレースホルダー 3"/>
          <p:cNvSpPr>
            <a:spLocks noGrp="1"/>
          </p:cNvSpPr>
          <p:nvPr>
            <p:ph type="sldNum" sz="quarter" idx="12"/>
          </p:nvPr>
        </p:nvSpPr>
        <p:spPr>
          <a:xfrm>
            <a:off x="14731288" y="646504"/>
            <a:ext cx="3710263" cy="776544"/>
          </a:xfrm>
        </p:spPr>
        <p:txBody>
          <a:bodyPr/>
          <a:lstStyle/>
          <a:p>
            <a:pPr algn="ctr"/>
            <a:r>
              <a:rPr lang="en-US" dirty="0" smtClean="0"/>
              <a:t> </a:t>
            </a:r>
            <a:r>
              <a:rPr lang="ar-MA" sz="6600" dirty="0">
                <a:latin typeface="+mj-lt"/>
              </a:rPr>
              <a:t>1</a:t>
            </a:r>
            <a:endParaRPr lang="en-US" sz="6600" dirty="0">
              <a:latin typeface="+mj-lt"/>
            </a:endParaRPr>
          </a:p>
        </p:txBody>
      </p:sp>
      <p:sp>
        <p:nvSpPr>
          <p:cNvPr id="18" name="テキスト プレースホルダー 17"/>
          <p:cNvSpPr>
            <a:spLocks noGrp="1"/>
          </p:cNvSpPr>
          <p:nvPr>
            <p:ph type="body" sz="quarter" idx="15"/>
          </p:nvPr>
        </p:nvSpPr>
        <p:spPr>
          <a:xfrm>
            <a:off x="719848" y="3533705"/>
            <a:ext cx="16984492" cy="5026635"/>
          </a:xfrm>
        </p:spPr>
        <p:txBody>
          <a:bodyPr>
            <a:normAutofit fontScale="85000" lnSpcReduction="20000"/>
          </a:bodyPr>
          <a:lstStyle/>
          <a:p>
            <a:pPr algn="just" rtl="1">
              <a:lnSpc>
                <a:spcPct val="120000"/>
              </a:lnSpc>
            </a:pPr>
            <a:r>
              <a:rPr lang="ar-MA" sz="5400" dirty="0"/>
              <a:t>ظهور </a:t>
            </a:r>
            <a:r>
              <a:rPr lang="ar-MA" sz="5400" b="1" u="sng" dirty="0"/>
              <a:t>مفهوم الإنهاك المهني أو الاهتراء الحرفي</a:t>
            </a:r>
            <a:r>
              <a:rPr lang="ar-MA" sz="5400" dirty="0"/>
              <a:t> خلق ضجة في الولايات المتحدة الأمريكية  الشيء الذي أدى- ما بين 1985و1985 -  إلى ظهور حوالي 12كتابا و300 مقالة في أهم المخلات العلمية. بل إن أهمية الدراسات حول هذا الموضوع أصبح لها أبعادا دولية، الشيء الذي ضاعف عدد الأبحاث بحيث بلغ عدد المنشورات 1500 بين سنتي 1983و 1990.و كانت الفئة المستهدفة بالبحث لها مصادر متعددة. ذلك لأن الموضوع له علاقة مع الدراسات المهتمة بالظروف العامة للعمل ، وبالاهتراء المهني بصفة خاصة.(2) وهناك من أرجع الإعجاب بالموضوع إلى عدم اللياقة و الكفاءة.</a:t>
            </a:r>
            <a:endParaRPr lang="fr-FR" sz="5400" dirty="0"/>
          </a:p>
        </p:txBody>
      </p:sp>
    </p:spTree>
    <p:extLst>
      <p:ext uri="{BB962C8B-B14F-4D97-AF65-F5344CB8AC3E}">
        <p14:creationId xmlns:p14="http://schemas.microsoft.com/office/powerpoint/2010/main" val="2032553895"/>
      </p:ext>
    </p:extLst>
  </p:cSld>
  <p:clrMapOvr>
    <a:masterClrMapping/>
  </p:clrMapOvr>
  <p:transition spd="slow" advTm="3047">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ctr"/>
            <a:r>
              <a:rPr lang="ar-MA" b="1" dirty="0"/>
              <a:t>الإجهاد والاهتراء المهني : قضايا وتعريفات </a:t>
            </a:r>
            <a:endParaRPr lang="en-US" dirty="0"/>
          </a:p>
        </p:txBody>
      </p:sp>
      <p:sp>
        <p:nvSpPr>
          <p:cNvPr id="3" name="フッター プレースホルダー 2"/>
          <p:cNvSpPr>
            <a:spLocks noGrp="1"/>
          </p:cNvSpPr>
          <p:nvPr>
            <p:ph type="ftr" sz="quarter" idx="11"/>
          </p:nvPr>
        </p:nvSpPr>
        <p:spPr/>
        <p:txBody>
          <a:bodyPr/>
          <a:lstStyle/>
          <a:p>
            <a:endParaRPr lang="en-US" dirty="0"/>
          </a:p>
        </p:txBody>
      </p:sp>
      <p:sp>
        <p:nvSpPr>
          <p:cNvPr id="4" name="スライド番号プレースホルダー 3"/>
          <p:cNvSpPr>
            <a:spLocks noGrp="1"/>
          </p:cNvSpPr>
          <p:nvPr>
            <p:ph type="sldNum" sz="quarter" idx="12"/>
          </p:nvPr>
        </p:nvSpPr>
        <p:spPr>
          <a:xfrm>
            <a:off x="14731288" y="646504"/>
            <a:ext cx="3710263" cy="776544"/>
          </a:xfrm>
        </p:spPr>
        <p:txBody>
          <a:bodyPr/>
          <a:lstStyle/>
          <a:p>
            <a:pPr algn="ctr"/>
            <a:r>
              <a:rPr lang="en-US" dirty="0" smtClean="0"/>
              <a:t> </a:t>
            </a:r>
            <a:r>
              <a:rPr lang="ar-MA" sz="6600" dirty="0">
                <a:latin typeface="+mj-lt"/>
              </a:rPr>
              <a:t>1</a:t>
            </a:r>
            <a:endParaRPr lang="en-US" sz="6600" dirty="0">
              <a:latin typeface="+mj-lt"/>
            </a:endParaRPr>
          </a:p>
        </p:txBody>
      </p:sp>
      <p:sp>
        <p:nvSpPr>
          <p:cNvPr id="18" name="テキスト プレースホルダー 17"/>
          <p:cNvSpPr>
            <a:spLocks noGrp="1"/>
          </p:cNvSpPr>
          <p:nvPr>
            <p:ph type="body" sz="quarter" idx="15"/>
          </p:nvPr>
        </p:nvSpPr>
        <p:spPr>
          <a:xfrm>
            <a:off x="680938" y="2529192"/>
            <a:ext cx="16984492" cy="6614808"/>
          </a:xfrm>
        </p:spPr>
        <p:txBody>
          <a:bodyPr>
            <a:normAutofit fontScale="77500" lnSpcReduction="20000"/>
          </a:bodyPr>
          <a:lstStyle/>
          <a:p>
            <a:pPr algn="just" rtl="1">
              <a:lnSpc>
                <a:spcPct val="120000"/>
              </a:lnSpc>
            </a:pPr>
            <a:r>
              <a:rPr lang="ar-MA" sz="5400" b="1" u="sng" dirty="0"/>
              <a:t>الإرهاق </a:t>
            </a:r>
            <a:r>
              <a:rPr lang="fr-FR" sz="5400" b="1" u="sng" dirty="0"/>
              <a:t>le burnout</a:t>
            </a:r>
            <a:r>
              <a:rPr lang="ar-MA" sz="5400" dirty="0"/>
              <a:t> </a:t>
            </a:r>
            <a:r>
              <a:rPr lang="ar-MA" sz="5400" dirty="0" smtClean="0"/>
              <a:t>: </a:t>
            </a:r>
          </a:p>
          <a:p>
            <a:pPr algn="just" rtl="1">
              <a:lnSpc>
                <a:spcPct val="120000"/>
              </a:lnSpc>
            </a:pPr>
            <a:r>
              <a:rPr lang="ar-MA" sz="5400" dirty="0" smtClean="0"/>
              <a:t>تمت </a:t>
            </a:r>
            <a:r>
              <a:rPr lang="ar-MA" sz="5400" dirty="0"/>
              <a:t>دراسته في الوسط المهني و الحرفي حيث النشاط الأولي فيه يتم عبر اتصال ضيق مع </a:t>
            </a:r>
            <a:r>
              <a:rPr lang="ar-MA" sz="5400" dirty="0" err="1"/>
              <a:t>زبناء</a:t>
            </a:r>
            <a:r>
              <a:rPr lang="ar-MA" sz="5400" dirty="0"/>
              <a:t>  كثيري المطالب وغالبا متناقضة مثل مهنة الصحة، الفندقة، المطاعم، الأمن ، التعليم العمومي ، التدبير...وأول من طرح المشكل هم الممارسون والباحثون الذين تلمسوا كثيرا قبل أن يتمكنوا من إعطاء تعريف واضح وممكن لهذا المفهوم</a:t>
            </a:r>
            <a:r>
              <a:rPr lang="ar-MA" sz="5400" dirty="0" smtClean="0"/>
              <a:t>.</a:t>
            </a:r>
          </a:p>
          <a:p>
            <a:pPr algn="just" rtl="1">
              <a:lnSpc>
                <a:spcPct val="120000"/>
              </a:lnSpc>
            </a:pPr>
            <a:r>
              <a:rPr lang="ar-MA" sz="5400" dirty="0" smtClean="0"/>
              <a:t> </a:t>
            </a:r>
            <a:r>
              <a:rPr lang="ar-MA" sz="5400" dirty="0"/>
              <a:t>وفي النهاية ظهر نقاش </a:t>
            </a:r>
            <a:r>
              <a:rPr lang="ar-MA" sz="5500" dirty="0"/>
              <a:t>ومناظرة علمية حول الإرهاق </a:t>
            </a:r>
            <a:r>
              <a:rPr lang="ar-MA" sz="5400" dirty="0"/>
              <a:t>في الولايات المتحدة الأمريكية  باعتماد مقاربة وظيفية مهمشة المقاربات او الطرق ذات الطبيعة النقدية </a:t>
            </a:r>
            <a:r>
              <a:rPr lang="fr-FR" sz="5400" dirty="0"/>
              <a:t>critique </a:t>
            </a:r>
            <a:r>
              <a:rPr lang="ar-MA" sz="5400" dirty="0"/>
              <a:t>النقدية. </a:t>
            </a:r>
            <a:endParaRPr lang="ar-MA" sz="5400" dirty="0" smtClean="0"/>
          </a:p>
          <a:p>
            <a:pPr algn="just" rtl="1">
              <a:lnSpc>
                <a:spcPct val="120000"/>
              </a:lnSpc>
            </a:pPr>
            <a:r>
              <a:rPr lang="ar-MA" sz="5400" dirty="0" smtClean="0"/>
              <a:t>في</a:t>
            </a:r>
            <a:r>
              <a:rPr lang="ar-MA" sz="5400" b="1" dirty="0" smtClean="0"/>
              <a:t> </a:t>
            </a:r>
            <a:r>
              <a:rPr lang="ar-MA" sz="5400" b="1" dirty="0"/>
              <a:t>فرنسا </a:t>
            </a:r>
            <a:r>
              <a:rPr lang="ar-MA" sz="5400" dirty="0"/>
              <a:t>مثلا فإن دراسة مفهوم الاهتراء المهني تطورت داخل مجال الأمراض النفسية أو التحليل النفسي </a:t>
            </a:r>
            <a:r>
              <a:rPr lang="fr-FR" sz="5400" dirty="0"/>
              <a:t>psychanalyse</a:t>
            </a:r>
            <a:r>
              <a:rPr lang="ar-MA" sz="5400" dirty="0"/>
              <a:t> ومهمشة المقاربات ضد المقاربة </a:t>
            </a:r>
            <a:r>
              <a:rPr lang="ar-MA" sz="5400" dirty="0" smtClean="0"/>
              <a:t>الوظيفية.</a:t>
            </a:r>
            <a:endParaRPr lang="fr-FR" sz="5400" dirty="0"/>
          </a:p>
        </p:txBody>
      </p:sp>
    </p:spTree>
    <p:extLst>
      <p:ext uri="{BB962C8B-B14F-4D97-AF65-F5344CB8AC3E}">
        <p14:creationId xmlns:p14="http://schemas.microsoft.com/office/powerpoint/2010/main" val="2998826197"/>
      </p:ext>
    </p:extLst>
  </p:cSld>
  <p:clrMapOvr>
    <a:masterClrMapping/>
  </p:clrMapOvr>
  <p:transition spd="slow" advTm="3047">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ctr"/>
            <a:r>
              <a:rPr lang="ar-MA" b="1" dirty="0" smtClean="0"/>
              <a:t>تدبير </a:t>
            </a:r>
            <a:r>
              <a:rPr lang="ar-MA" b="1" dirty="0"/>
              <a:t>الاهتراء والإجهاد  </a:t>
            </a:r>
            <a:r>
              <a:rPr lang="ar-MA" b="1" dirty="0" smtClean="0"/>
              <a:t>المهني</a:t>
            </a:r>
            <a:endParaRPr lang="en-US" dirty="0"/>
          </a:p>
        </p:txBody>
      </p:sp>
      <p:sp>
        <p:nvSpPr>
          <p:cNvPr id="3" name="フッター プレースホルダー 2"/>
          <p:cNvSpPr>
            <a:spLocks noGrp="1"/>
          </p:cNvSpPr>
          <p:nvPr>
            <p:ph type="ftr" sz="quarter" idx="11"/>
          </p:nvPr>
        </p:nvSpPr>
        <p:spPr/>
        <p:txBody>
          <a:bodyPr/>
          <a:lstStyle/>
          <a:p>
            <a:endParaRPr lang="en-US" dirty="0"/>
          </a:p>
        </p:txBody>
      </p:sp>
      <p:sp>
        <p:nvSpPr>
          <p:cNvPr id="4" name="スライド番号プレースホルダー 3"/>
          <p:cNvSpPr>
            <a:spLocks noGrp="1"/>
          </p:cNvSpPr>
          <p:nvPr>
            <p:ph type="sldNum" sz="quarter" idx="12"/>
          </p:nvPr>
        </p:nvSpPr>
        <p:spPr>
          <a:xfrm>
            <a:off x="14731288" y="646504"/>
            <a:ext cx="3710263" cy="776544"/>
          </a:xfrm>
        </p:spPr>
        <p:txBody>
          <a:bodyPr/>
          <a:lstStyle/>
          <a:p>
            <a:pPr algn="ctr"/>
            <a:r>
              <a:rPr lang="en-US" dirty="0" smtClean="0"/>
              <a:t> </a:t>
            </a:r>
            <a:r>
              <a:rPr lang="ar-MA" sz="6600" dirty="0" smtClean="0">
                <a:latin typeface="+mj-lt"/>
              </a:rPr>
              <a:t>2</a:t>
            </a:r>
            <a:endParaRPr lang="en-US" sz="6600" dirty="0">
              <a:latin typeface="+mj-lt"/>
            </a:endParaRPr>
          </a:p>
        </p:txBody>
      </p:sp>
      <p:sp>
        <p:nvSpPr>
          <p:cNvPr id="18" name="テキスト プレースホルダー 17"/>
          <p:cNvSpPr>
            <a:spLocks noGrp="1"/>
          </p:cNvSpPr>
          <p:nvPr>
            <p:ph type="body" sz="quarter" idx="15"/>
          </p:nvPr>
        </p:nvSpPr>
        <p:spPr>
          <a:xfrm>
            <a:off x="719848" y="3533705"/>
            <a:ext cx="16984492" cy="5026635"/>
          </a:xfrm>
        </p:spPr>
        <p:txBody>
          <a:bodyPr>
            <a:normAutofit fontScale="85000" lnSpcReduction="20000"/>
          </a:bodyPr>
          <a:lstStyle/>
          <a:p>
            <a:pPr algn="just" rtl="1"/>
            <a:r>
              <a:rPr lang="ar-MA" sz="5400" dirty="0"/>
              <a:t>مؤكدة على العلاقة الجدلية بين الاقتصاد الطبيعي والمجال الاجتماعي حسب عدد من الباحثين </a:t>
            </a:r>
            <a:r>
              <a:rPr lang="fr-FR" sz="5400" dirty="0"/>
              <a:t>Chaulat1990 et </a:t>
            </a:r>
            <a:r>
              <a:rPr lang="fr-FR" sz="5400" dirty="0" err="1"/>
              <a:t>Gaulejac</a:t>
            </a:r>
            <a:r>
              <a:rPr lang="fr-FR" sz="5400" dirty="0"/>
              <a:t> 1991</a:t>
            </a:r>
            <a:r>
              <a:rPr lang="ar-MA" sz="5400" dirty="0"/>
              <a:t> يتعلق الأمر ببراديكم بديل ،صداه في التدبير، لازال ضعيفا مثله مثل بعض المحاولات التحليلية :نظرية التحليل النفسي للمنظمات</a:t>
            </a:r>
            <a:r>
              <a:rPr lang="ar-MA" sz="5400" dirty="0" smtClean="0"/>
              <a:t>.</a:t>
            </a:r>
          </a:p>
          <a:p>
            <a:pPr algn="just" rtl="1"/>
            <a:r>
              <a:rPr lang="ar-MA" sz="5400" dirty="0" smtClean="0"/>
              <a:t>المشكل </a:t>
            </a:r>
            <a:r>
              <a:rPr lang="ar-MA" sz="5400" dirty="0"/>
              <a:t>الذي يطرحه الإجهاد والاهتراء المهني يكمن في قضية خاصة يصعب تناولها .ذلك لأنه لا يعني التقدير والإدراك الحسي أو القدرة على الفهم الشخصي فقط، بل يعني كذلك انعكاس العلاقات المشتركة بين الشخص والمنظمة. وعليه فإن جواب المدبر على مشاكل الصحة العقلية في العمل عليها أن تتجاوز التجارب والخبرة الشخصية للتوجه نحو </a:t>
            </a:r>
            <a:r>
              <a:rPr lang="ar-MA" sz="5400" b="1" dirty="0"/>
              <a:t>هندسة عامة للأداء والإنجاز.</a:t>
            </a:r>
            <a:endParaRPr lang="fr-FR" sz="5400" dirty="0"/>
          </a:p>
        </p:txBody>
      </p:sp>
    </p:spTree>
    <p:extLst>
      <p:ext uri="{BB962C8B-B14F-4D97-AF65-F5344CB8AC3E}">
        <p14:creationId xmlns:p14="http://schemas.microsoft.com/office/powerpoint/2010/main" val="2998826197"/>
      </p:ext>
    </p:extLst>
  </p:cSld>
  <p:clrMapOvr>
    <a:masterClrMapping/>
  </p:clrMapOvr>
  <p:transition spd="slow" advTm="3047">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ctr"/>
            <a:r>
              <a:rPr lang="ar-MA" b="1" dirty="0"/>
              <a:t>تدبير الاهتراء والإجهاد  المهني</a:t>
            </a:r>
            <a:endParaRPr lang="en-US" dirty="0"/>
          </a:p>
        </p:txBody>
      </p:sp>
      <p:sp>
        <p:nvSpPr>
          <p:cNvPr id="3" name="フッター プレースホルダー 2"/>
          <p:cNvSpPr>
            <a:spLocks noGrp="1"/>
          </p:cNvSpPr>
          <p:nvPr>
            <p:ph type="ftr" sz="quarter" idx="11"/>
          </p:nvPr>
        </p:nvSpPr>
        <p:spPr/>
        <p:txBody>
          <a:bodyPr/>
          <a:lstStyle/>
          <a:p>
            <a:endParaRPr lang="en-US" dirty="0"/>
          </a:p>
        </p:txBody>
      </p:sp>
      <p:sp>
        <p:nvSpPr>
          <p:cNvPr id="4" name="スライド番号プレースホルダー 3"/>
          <p:cNvSpPr>
            <a:spLocks noGrp="1"/>
          </p:cNvSpPr>
          <p:nvPr>
            <p:ph type="sldNum" sz="quarter" idx="12"/>
          </p:nvPr>
        </p:nvSpPr>
        <p:spPr>
          <a:xfrm>
            <a:off x="14731288" y="646504"/>
            <a:ext cx="3710263" cy="776544"/>
          </a:xfrm>
        </p:spPr>
        <p:txBody>
          <a:bodyPr/>
          <a:lstStyle/>
          <a:p>
            <a:pPr algn="ctr"/>
            <a:r>
              <a:rPr lang="en-US" dirty="0" smtClean="0"/>
              <a:t> </a:t>
            </a:r>
            <a:r>
              <a:rPr lang="ar-MA" sz="6600" dirty="0" smtClean="0">
                <a:latin typeface="+mj-lt"/>
              </a:rPr>
              <a:t>2</a:t>
            </a:r>
            <a:endParaRPr lang="en-US" sz="6600" dirty="0">
              <a:latin typeface="+mj-lt"/>
            </a:endParaRPr>
          </a:p>
        </p:txBody>
      </p:sp>
      <p:sp>
        <p:nvSpPr>
          <p:cNvPr id="18" name="テキスト プレースホルダー 17"/>
          <p:cNvSpPr>
            <a:spLocks noGrp="1"/>
          </p:cNvSpPr>
          <p:nvPr>
            <p:ph type="body" sz="quarter" idx="15"/>
          </p:nvPr>
        </p:nvSpPr>
        <p:spPr>
          <a:xfrm>
            <a:off x="719848" y="3533705"/>
            <a:ext cx="16984492" cy="5026635"/>
          </a:xfrm>
        </p:spPr>
        <p:txBody>
          <a:bodyPr>
            <a:normAutofit fontScale="92500"/>
          </a:bodyPr>
          <a:lstStyle/>
          <a:p>
            <a:pPr algn="just" rtl="1"/>
            <a:r>
              <a:rPr lang="ar-MA" sz="5400" dirty="0"/>
              <a:t>ومن المؤكد أن إسهام التقنيات النفسية سهلت ظهور فكرة استراتيجيات تكيف مناسبة للتعامل ،تشكل خطرا على العامل كإنسان. ذلك أن الاقتصار على تدخل عالم النفس عير كاف للمعالجة. وهذا ما يفسر النسبة الكبير للانتحار في صفوف الشرطة الفرنسية. النصيحة لشخص ما بالتراجع، عن طريق أخذ إجازة أو بداية الفحص والعلاج النفسي </a:t>
            </a:r>
            <a:r>
              <a:rPr lang="fr-FR" sz="5400" dirty="0"/>
              <a:t>psychothérapie.</a:t>
            </a:r>
            <a:r>
              <a:rPr lang="ar-MA" sz="5400" dirty="0"/>
              <a:t> وعليه فإن التتبع والمراقبة المنتظمة لابد منها للأشخاص العاملين في المنظمات ،حيث أن الأنشطة تبدو نفسيا شاقة وثقيلة .</a:t>
            </a:r>
            <a:endParaRPr lang="fr-FR" sz="5400" dirty="0"/>
          </a:p>
        </p:txBody>
      </p:sp>
    </p:spTree>
    <p:extLst>
      <p:ext uri="{BB962C8B-B14F-4D97-AF65-F5344CB8AC3E}">
        <p14:creationId xmlns:p14="http://schemas.microsoft.com/office/powerpoint/2010/main" val="2998826197"/>
      </p:ext>
    </p:extLst>
  </p:cSld>
  <p:clrMapOvr>
    <a:masterClrMapping/>
  </p:clrMapOvr>
  <p:transition spd="slow" advTm="3047">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ctr"/>
            <a:r>
              <a:rPr lang="ar-MA" b="1" dirty="0"/>
              <a:t>تدبير الاهتراء والإجهاد  المهني</a:t>
            </a:r>
            <a:endParaRPr lang="en-US" dirty="0"/>
          </a:p>
        </p:txBody>
      </p:sp>
      <p:sp>
        <p:nvSpPr>
          <p:cNvPr id="3" name="フッター プレースホルダー 2"/>
          <p:cNvSpPr>
            <a:spLocks noGrp="1"/>
          </p:cNvSpPr>
          <p:nvPr>
            <p:ph type="ftr" sz="quarter" idx="11"/>
          </p:nvPr>
        </p:nvSpPr>
        <p:spPr/>
        <p:txBody>
          <a:bodyPr/>
          <a:lstStyle/>
          <a:p>
            <a:endParaRPr lang="en-US" dirty="0"/>
          </a:p>
        </p:txBody>
      </p:sp>
      <p:sp>
        <p:nvSpPr>
          <p:cNvPr id="4" name="スライド番号プレースホルダー 3"/>
          <p:cNvSpPr>
            <a:spLocks noGrp="1"/>
          </p:cNvSpPr>
          <p:nvPr>
            <p:ph type="sldNum" sz="quarter" idx="12"/>
          </p:nvPr>
        </p:nvSpPr>
        <p:spPr>
          <a:xfrm>
            <a:off x="14731288" y="646504"/>
            <a:ext cx="3710263" cy="776544"/>
          </a:xfrm>
        </p:spPr>
        <p:txBody>
          <a:bodyPr/>
          <a:lstStyle/>
          <a:p>
            <a:pPr algn="ctr"/>
            <a:r>
              <a:rPr lang="ar-MA" sz="6600" dirty="0" smtClean="0"/>
              <a:t>2</a:t>
            </a:r>
            <a:endParaRPr lang="en-US" sz="6600" dirty="0">
              <a:latin typeface="+mj-lt"/>
            </a:endParaRPr>
          </a:p>
        </p:txBody>
      </p:sp>
      <p:sp>
        <p:nvSpPr>
          <p:cNvPr id="18" name="テキスト プレースホルダー 17"/>
          <p:cNvSpPr>
            <a:spLocks noGrp="1"/>
          </p:cNvSpPr>
          <p:nvPr>
            <p:ph type="body" sz="quarter" idx="15"/>
          </p:nvPr>
        </p:nvSpPr>
        <p:spPr>
          <a:xfrm>
            <a:off x="719848" y="2645923"/>
            <a:ext cx="16984492" cy="5914417"/>
          </a:xfrm>
        </p:spPr>
        <p:txBody>
          <a:bodyPr>
            <a:normAutofit fontScale="77500" lnSpcReduction="20000"/>
          </a:bodyPr>
          <a:lstStyle/>
          <a:p>
            <a:pPr algn="just" rtl="1"/>
            <a:r>
              <a:rPr lang="ar-MA" sz="5400" dirty="0"/>
              <a:t> </a:t>
            </a:r>
            <a:endParaRPr lang="fr-FR" sz="5400" dirty="0"/>
          </a:p>
          <a:p>
            <a:pPr algn="just" rtl="1"/>
            <a:r>
              <a:rPr lang="ar-MA" sz="5400" b="1" u="sng" dirty="0"/>
              <a:t>1.2- التوظيف </a:t>
            </a:r>
            <a:r>
              <a:rPr lang="fr-FR" sz="5400" b="1" u="sng" dirty="0"/>
              <a:t>le recrutement </a:t>
            </a:r>
            <a:endParaRPr lang="fr-FR" sz="5400" dirty="0"/>
          </a:p>
          <a:p>
            <a:pPr algn="just" rtl="1">
              <a:lnSpc>
                <a:spcPct val="170000"/>
              </a:lnSpc>
            </a:pPr>
            <a:r>
              <a:rPr lang="ar-MA" sz="5400" dirty="0"/>
              <a:t>دراسة حول طبيعة الاهتراء والإنهاك المهني وتحديد البيانات الشخصية للحساسية لعدة موظفين ، وفق نظرية  الملامح أو مقاربة تسمى الميول:</a:t>
            </a:r>
            <a:r>
              <a:rPr lang="fr-FR" sz="5400" dirty="0" err="1"/>
              <a:t>dispositionnelle</a:t>
            </a:r>
            <a:r>
              <a:rPr lang="ar-MA" sz="5400" dirty="0"/>
              <a:t> وهي معتمدة في اختيار المنخرطين الجدد. وهناك دراسة أخرى </a:t>
            </a:r>
            <a:r>
              <a:rPr lang="fr-FR" sz="5400" dirty="0" err="1"/>
              <a:t>avery</a:t>
            </a:r>
            <a:r>
              <a:rPr lang="fr-FR" sz="5400" dirty="0"/>
              <a:t> et </a:t>
            </a:r>
            <a:r>
              <a:rPr lang="fr-FR" sz="5400" dirty="0" err="1"/>
              <a:t>Alii</a:t>
            </a:r>
            <a:r>
              <a:rPr lang="ar-MA" sz="5400" dirty="0"/>
              <a:t> أبانت عن علاقة وراثية للموظف مع المزاح السلبي. إلا أن باحثين آخرين كانوا غير قادرين غلى إثبات العلاقة بين التشاؤم وقابلية الإجهاد</a:t>
            </a:r>
            <a:endParaRPr lang="fr-FR" sz="5400" dirty="0"/>
          </a:p>
        </p:txBody>
      </p:sp>
    </p:spTree>
    <p:extLst>
      <p:ext uri="{BB962C8B-B14F-4D97-AF65-F5344CB8AC3E}">
        <p14:creationId xmlns:p14="http://schemas.microsoft.com/office/powerpoint/2010/main" val="2998826197"/>
      </p:ext>
    </p:extLst>
  </p:cSld>
  <p:clrMapOvr>
    <a:masterClrMapping/>
  </p:clrMapOvr>
  <p:transition spd="slow" advTm="3047">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ctr"/>
            <a:r>
              <a:rPr lang="ar-MA" b="1" dirty="0"/>
              <a:t>تدبير الاهتراء والإجهاد  المهني</a:t>
            </a:r>
            <a:endParaRPr lang="en-US" dirty="0"/>
          </a:p>
        </p:txBody>
      </p:sp>
      <p:sp>
        <p:nvSpPr>
          <p:cNvPr id="3" name="フッター プレースホルダー 2"/>
          <p:cNvSpPr>
            <a:spLocks noGrp="1"/>
          </p:cNvSpPr>
          <p:nvPr>
            <p:ph type="ftr" sz="quarter" idx="11"/>
          </p:nvPr>
        </p:nvSpPr>
        <p:spPr/>
        <p:txBody>
          <a:bodyPr/>
          <a:lstStyle/>
          <a:p>
            <a:endParaRPr lang="en-US" dirty="0"/>
          </a:p>
        </p:txBody>
      </p:sp>
      <p:sp>
        <p:nvSpPr>
          <p:cNvPr id="4" name="スライド番号プレースホルダー 3"/>
          <p:cNvSpPr>
            <a:spLocks noGrp="1"/>
          </p:cNvSpPr>
          <p:nvPr>
            <p:ph type="sldNum" sz="quarter" idx="12"/>
          </p:nvPr>
        </p:nvSpPr>
        <p:spPr>
          <a:xfrm>
            <a:off x="14731288" y="646504"/>
            <a:ext cx="3710263" cy="776544"/>
          </a:xfrm>
        </p:spPr>
        <p:txBody>
          <a:bodyPr/>
          <a:lstStyle/>
          <a:p>
            <a:pPr algn="ctr"/>
            <a:r>
              <a:rPr lang="en-US" dirty="0" smtClean="0"/>
              <a:t> </a:t>
            </a:r>
            <a:r>
              <a:rPr lang="ar-MA" sz="6600" dirty="0" smtClean="0">
                <a:latin typeface="+mj-lt"/>
              </a:rPr>
              <a:t>2</a:t>
            </a:r>
            <a:endParaRPr lang="en-US" sz="6600" dirty="0">
              <a:latin typeface="+mj-lt"/>
            </a:endParaRPr>
          </a:p>
        </p:txBody>
      </p:sp>
      <p:sp>
        <p:nvSpPr>
          <p:cNvPr id="18" name="テキスト プレースホルダー 17"/>
          <p:cNvSpPr>
            <a:spLocks noGrp="1"/>
          </p:cNvSpPr>
          <p:nvPr>
            <p:ph type="body" sz="quarter" idx="15"/>
          </p:nvPr>
        </p:nvSpPr>
        <p:spPr>
          <a:xfrm>
            <a:off x="700393" y="2859931"/>
            <a:ext cx="16984492" cy="6070059"/>
          </a:xfrm>
        </p:spPr>
        <p:txBody>
          <a:bodyPr>
            <a:noAutofit/>
          </a:bodyPr>
          <a:lstStyle/>
          <a:p>
            <a:pPr algn="just" rtl="1"/>
            <a:r>
              <a:rPr lang="ar-MA" sz="4800" b="1" dirty="0" smtClean="0"/>
              <a:t>2.2- </a:t>
            </a:r>
            <a:r>
              <a:rPr lang="ar-MA" sz="4800" b="1" dirty="0"/>
              <a:t>تدبير المهنة :</a:t>
            </a:r>
            <a:endParaRPr lang="fr-FR" sz="4800" dirty="0"/>
          </a:p>
          <a:p>
            <a:pPr algn="just" rtl="1"/>
            <a:r>
              <a:rPr lang="ar-MA" sz="4800" dirty="0" smtClean="0"/>
              <a:t>أية </a:t>
            </a:r>
            <a:r>
              <a:rPr lang="ar-MA" sz="4800" dirty="0"/>
              <a:t>منظمة مطالبة بأن تأخذ بالسيكولوجيا لأن أعضاءها معرضون للإجهاد أو للإرهاق. والإنجاز لكل منظمة لا يمر فقط بالنتائج المحصلة (الفعالية)و لكن كذلك بالتدبير الجيد للإمكانات والكفايات .وكما تبين بعض الأبحاث أن الاهتراء أو الإرهاق المهني ليس بفيروس، بل هو يترجم مسلسل من التخلص من الوهم </a:t>
            </a:r>
            <a:r>
              <a:rPr lang="fr-FR" sz="4800" dirty="0"/>
              <a:t>désenchantement </a:t>
            </a:r>
            <a:r>
              <a:rPr lang="ar-MA" sz="4800" dirty="0"/>
              <a:t> ، بشكل قوي لهذه الاتصالات المتصفة بهذه الظاهرة تتطلب في البداية عضوية بدون استراحة أو فشل وتقريبا مثالية لقيمة المهمة المهنية (حلاة حارس السجن</a:t>
            </a:r>
            <a:r>
              <a:rPr lang="ar-MA" sz="4800" dirty="0" smtClean="0"/>
              <a:t>).</a:t>
            </a:r>
            <a:endParaRPr lang="fr-FR" sz="4800" dirty="0"/>
          </a:p>
        </p:txBody>
      </p:sp>
    </p:spTree>
    <p:extLst>
      <p:ext uri="{BB962C8B-B14F-4D97-AF65-F5344CB8AC3E}">
        <p14:creationId xmlns:p14="http://schemas.microsoft.com/office/powerpoint/2010/main" val="2998826197"/>
      </p:ext>
    </p:extLst>
  </p:cSld>
  <p:clrMapOvr>
    <a:masterClrMapping/>
  </p:clrMapOvr>
  <p:transition spd="slow" advTm="3047">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ctr"/>
            <a:r>
              <a:rPr lang="ar-MA" b="1" dirty="0"/>
              <a:t>تدبير الاهتراء والإجهاد  المهني</a:t>
            </a:r>
            <a:endParaRPr lang="en-US" dirty="0"/>
          </a:p>
        </p:txBody>
      </p:sp>
      <p:sp>
        <p:nvSpPr>
          <p:cNvPr id="3" name="フッター プレースホルダー 2"/>
          <p:cNvSpPr>
            <a:spLocks noGrp="1"/>
          </p:cNvSpPr>
          <p:nvPr>
            <p:ph type="ftr" sz="quarter" idx="11"/>
          </p:nvPr>
        </p:nvSpPr>
        <p:spPr/>
        <p:txBody>
          <a:bodyPr/>
          <a:lstStyle/>
          <a:p>
            <a:endParaRPr lang="en-US" dirty="0"/>
          </a:p>
        </p:txBody>
      </p:sp>
      <p:sp>
        <p:nvSpPr>
          <p:cNvPr id="4" name="スライド番号プレースホルダー 3"/>
          <p:cNvSpPr>
            <a:spLocks noGrp="1"/>
          </p:cNvSpPr>
          <p:nvPr>
            <p:ph type="sldNum" sz="quarter" idx="12"/>
          </p:nvPr>
        </p:nvSpPr>
        <p:spPr>
          <a:xfrm>
            <a:off x="14731288" y="646504"/>
            <a:ext cx="3710263" cy="776544"/>
          </a:xfrm>
        </p:spPr>
        <p:txBody>
          <a:bodyPr/>
          <a:lstStyle/>
          <a:p>
            <a:pPr algn="ctr"/>
            <a:r>
              <a:rPr lang="en-US" dirty="0" smtClean="0"/>
              <a:t> </a:t>
            </a:r>
            <a:r>
              <a:rPr lang="ar-MA" sz="6600" dirty="0" smtClean="0">
                <a:latin typeface="+mj-lt"/>
              </a:rPr>
              <a:t>2</a:t>
            </a:r>
            <a:endParaRPr lang="en-US" sz="6600" dirty="0">
              <a:latin typeface="+mj-lt"/>
            </a:endParaRPr>
          </a:p>
        </p:txBody>
      </p:sp>
      <p:sp>
        <p:nvSpPr>
          <p:cNvPr id="18" name="テキスト プレースホルダー 17"/>
          <p:cNvSpPr>
            <a:spLocks noGrp="1"/>
          </p:cNvSpPr>
          <p:nvPr>
            <p:ph type="body" sz="quarter" idx="15"/>
          </p:nvPr>
        </p:nvSpPr>
        <p:spPr>
          <a:xfrm>
            <a:off x="719848" y="3035030"/>
            <a:ext cx="16984492" cy="5505855"/>
          </a:xfrm>
        </p:spPr>
        <p:txBody>
          <a:bodyPr>
            <a:noAutofit/>
          </a:bodyPr>
          <a:lstStyle/>
          <a:p>
            <a:pPr algn="just" rtl="1"/>
            <a:r>
              <a:rPr lang="ar-MA" sz="4800" dirty="0"/>
              <a:t>الفرد له اتجاه لمنح قيمة لوجوده بالمنظمة ، وفي هذه الحالة المراقب أو الحارس يبحث عن استثمار في إعادة الادماج الاجتماعي للمعتقلين</a:t>
            </a:r>
            <a:r>
              <a:rPr lang="ar-MA" sz="4800" dirty="0" smtClean="0"/>
              <a:t>.</a:t>
            </a:r>
          </a:p>
          <a:p>
            <a:pPr algn="just" rtl="1"/>
            <a:r>
              <a:rPr lang="ar-MA" sz="4800" dirty="0" smtClean="0"/>
              <a:t>كذلك </a:t>
            </a:r>
            <a:r>
              <a:rPr lang="ar-MA" sz="4800" dirty="0"/>
              <a:t>وبصفة عامة من أجل التنقل أو الانتقال من الضعف أو الفشل الذي يسببه الاهتراء المهني ، فإن المدبر يعمل على ضمان ترتيب المهمات و الأعمال في شموليتها.</a:t>
            </a:r>
            <a:endParaRPr lang="fr-FR" sz="4800" dirty="0"/>
          </a:p>
          <a:p>
            <a:pPr algn="just" rtl="1"/>
            <a:r>
              <a:rPr lang="ar-MA" sz="4800" dirty="0"/>
              <a:t>قائمة لنقط التي يجب أخذها بعين الاعتبار :</a:t>
            </a:r>
            <a:endParaRPr lang="fr-FR" sz="4800" dirty="0"/>
          </a:p>
          <a:p>
            <a:pPr lvl="0" algn="just" rtl="1"/>
            <a:r>
              <a:rPr lang="ar-MA" sz="4800" dirty="0"/>
              <a:t>عدم تضليل او توريط الأجير في ممارس خدمة أو عمل صعب لمدة طويلة لأنه يمكن أن يشعر بأنه في فخ</a:t>
            </a:r>
            <a:r>
              <a:rPr lang="ar-MA" sz="4800" dirty="0" smtClean="0"/>
              <a:t>.</a:t>
            </a:r>
            <a:endParaRPr lang="fr-FR" sz="4800" dirty="0"/>
          </a:p>
        </p:txBody>
      </p:sp>
    </p:spTree>
    <p:extLst>
      <p:ext uri="{BB962C8B-B14F-4D97-AF65-F5344CB8AC3E}">
        <p14:creationId xmlns:p14="http://schemas.microsoft.com/office/powerpoint/2010/main" val="2059111438"/>
      </p:ext>
    </p:extLst>
  </p:cSld>
  <p:clrMapOvr>
    <a:masterClrMapping/>
  </p:clrMapOvr>
  <p:transition spd="slow" advTm="3047">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ctr"/>
            <a:r>
              <a:rPr lang="ar-MA" b="1" dirty="0"/>
              <a:t>تدبير الاهتراء والإجهاد  المهني</a:t>
            </a:r>
            <a:endParaRPr lang="en-US" dirty="0"/>
          </a:p>
        </p:txBody>
      </p:sp>
      <p:sp>
        <p:nvSpPr>
          <p:cNvPr id="3" name="フッター プレースホルダー 2"/>
          <p:cNvSpPr>
            <a:spLocks noGrp="1"/>
          </p:cNvSpPr>
          <p:nvPr>
            <p:ph type="ftr" sz="quarter" idx="11"/>
          </p:nvPr>
        </p:nvSpPr>
        <p:spPr/>
        <p:txBody>
          <a:bodyPr/>
          <a:lstStyle/>
          <a:p>
            <a:endParaRPr lang="en-US" dirty="0"/>
          </a:p>
        </p:txBody>
      </p:sp>
      <p:sp>
        <p:nvSpPr>
          <p:cNvPr id="4" name="スライド番号プレースホルダー 3"/>
          <p:cNvSpPr>
            <a:spLocks noGrp="1"/>
          </p:cNvSpPr>
          <p:nvPr>
            <p:ph type="sldNum" sz="quarter" idx="12"/>
          </p:nvPr>
        </p:nvSpPr>
        <p:spPr>
          <a:xfrm>
            <a:off x="14731288" y="646504"/>
            <a:ext cx="3710263" cy="776544"/>
          </a:xfrm>
        </p:spPr>
        <p:txBody>
          <a:bodyPr/>
          <a:lstStyle/>
          <a:p>
            <a:pPr algn="ctr"/>
            <a:r>
              <a:rPr lang="en-US" dirty="0" smtClean="0"/>
              <a:t> </a:t>
            </a:r>
            <a:r>
              <a:rPr lang="ar-MA" sz="6600" dirty="0" smtClean="0">
                <a:latin typeface="+mj-lt"/>
              </a:rPr>
              <a:t>2</a:t>
            </a:r>
            <a:endParaRPr lang="en-US" sz="6600" dirty="0">
              <a:latin typeface="+mj-lt"/>
            </a:endParaRPr>
          </a:p>
        </p:txBody>
      </p:sp>
      <p:sp>
        <p:nvSpPr>
          <p:cNvPr id="18" name="テキスト プレースホルダー 17"/>
          <p:cNvSpPr>
            <a:spLocks noGrp="1"/>
          </p:cNvSpPr>
          <p:nvPr>
            <p:ph type="body" sz="quarter" idx="15"/>
          </p:nvPr>
        </p:nvSpPr>
        <p:spPr>
          <a:xfrm>
            <a:off x="719848" y="3035030"/>
            <a:ext cx="16984492" cy="5505855"/>
          </a:xfrm>
        </p:spPr>
        <p:txBody>
          <a:bodyPr>
            <a:noAutofit/>
          </a:bodyPr>
          <a:lstStyle/>
          <a:p>
            <a:pPr lvl="0" algn="just" rtl="1"/>
            <a:r>
              <a:rPr lang="ar-MA" sz="4800" dirty="0"/>
              <a:t>مراقبة دورة داخلية لكل الخدمات توحي للموظفين أنهم قادرين على فعل أعمال أخرى غير أن يعامل بازدراء وخشونة من طرف الزبون أو يدفن أمراض أو المرور بمرات خبيثة.</a:t>
            </a:r>
            <a:endParaRPr lang="fr-FR" sz="4800" dirty="0"/>
          </a:p>
          <a:p>
            <a:pPr lvl="0" algn="just" rtl="1"/>
            <a:r>
              <a:rPr lang="ar-MA" sz="4800" dirty="0"/>
              <a:t>الأخذ بعين الاعتبار تقييم الأداء والانجاز نفسيا و بقيود ، ونذكر هنا التطبيق 1/5 :أي بعد 5 سنوات من الأقدمية يعطى للعامل سنة علاوة </a:t>
            </a:r>
            <a:r>
              <a:rPr lang="fr-FR" sz="4800" dirty="0"/>
              <a:t>bonus</a:t>
            </a:r>
            <a:r>
              <a:rPr lang="ar-MA" sz="4800" dirty="0"/>
              <a:t> لفائدة سن التقاعد ،الذي يمكن أن يقلص من 55 إلى 50 سنة (لفائدة الدرك ،الشرطة، مراقبي السجون)</a:t>
            </a:r>
            <a:endParaRPr lang="fr-FR" sz="4800" dirty="0"/>
          </a:p>
          <a:p>
            <a:pPr lvl="0" algn="just" rtl="1"/>
            <a:endParaRPr lang="fr-FR" sz="4800" dirty="0"/>
          </a:p>
        </p:txBody>
      </p:sp>
    </p:spTree>
    <p:extLst>
      <p:ext uri="{BB962C8B-B14F-4D97-AF65-F5344CB8AC3E}">
        <p14:creationId xmlns:p14="http://schemas.microsoft.com/office/powerpoint/2010/main" val="2788805458"/>
      </p:ext>
    </p:extLst>
  </p:cSld>
  <p:clrMapOvr>
    <a:masterClrMapping/>
  </p:clrMapOvr>
  <p:transition spd="slow" advTm="3047">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ctr"/>
            <a:r>
              <a:rPr lang="ar-MA" b="1" dirty="0"/>
              <a:t>تدبير الاهتراء والإجهاد  المهني</a:t>
            </a:r>
            <a:endParaRPr lang="en-US" dirty="0"/>
          </a:p>
        </p:txBody>
      </p:sp>
      <p:sp>
        <p:nvSpPr>
          <p:cNvPr id="3" name="フッター プレースホルダー 2"/>
          <p:cNvSpPr>
            <a:spLocks noGrp="1"/>
          </p:cNvSpPr>
          <p:nvPr>
            <p:ph type="ftr" sz="quarter" idx="11"/>
          </p:nvPr>
        </p:nvSpPr>
        <p:spPr/>
        <p:txBody>
          <a:bodyPr/>
          <a:lstStyle/>
          <a:p>
            <a:endParaRPr lang="en-US" dirty="0"/>
          </a:p>
        </p:txBody>
      </p:sp>
      <p:sp>
        <p:nvSpPr>
          <p:cNvPr id="4" name="スライド番号プレースホルダー 3"/>
          <p:cNvSpPr>
            <a:spLocks noGrp="1"/>
          </p:cNvSpPr>
          <p:nvPr>
            <p:ph type="sldNum" sz="quarter" idx="12"/>
          </p:nvPr>
        </p:nvSpPr>
        <p:spPr>
          <a:xfrm>
            <a:off x="14731288" y="646504"/>
            <a:ext cx="3710263" cy="776544"/>
          </a:xfrm>
        </p:spPr>
        <p:txBody>
          <a:bodyPr/>
          <a:lstStyle/>
          <a:p>
            <a:pPr algn="ctr"/>
            <a:r>
              <a:rPr lang="en-US" dirty="0" smtClean="0"/>
              <a:t> </a:t>
            </a:r>
            <a:r>
              <a:rPr lang="ar-MA" sz="6600" dirty="0" smtClean="0">
                <a:latin typeface="+mj-lt"/>
              </a:rPr>
              <a:t>2</a:t>
            </a:r>
            <a:endParaRPr lang="en-US" sz="6600" dirty="0">
              <a:latin typeface="+mj-lt"/>
            </a:endParaRPr>
          </a:p>
        </p:txBody>
      </p:sp>
      <p:sp>
        <p:nvSpPr>
          <p:cNvPr id="18" name="テキスト プレースホルダー 17"/>
          <p:cNvSpPr>
            <a:spLocks noGrp="1"/>
          </p:cNvSpPr>
          <p:nvPr>
            <p:ph type="body" sz="quarter" idx="15"/>
          </p:nvPr>
        </p:nvSpPr>
        <p:spPr>
          <a:xfrm>
            <a:off x="719848" y="2431915"/>
            <a:ext cx="16984492" cy="6128425"/>
          </a:xfrm>
        </p:spPr>
        <p:txBody>
          <a:bodyPr>
            <a:normAutofit fontScale="92500"/>
          </a:bodyPr>
          <a:lstStyle/>
          <a:p>
            <a:pPr lvl="0" algn="r" rtl="1"/>
            <a:r>
              <a:rPr lang="fr-FR" sz="5400" dirty="0"/>
              <a:t> </a:t>
            </a:r>
            <a:r>
              <a:rPr lang="ar-MA" sz="5400" b="1" u="sng" dirty="0" smtClean="0"/>
              <a:t>3.2 </a:t>
            </a:r>
            <a:r>
              <a:rPr lang="ar-MA" sz="5400" b="1" u="sng" dirty="0"/>
              <a:t>– التكوين المستمر:</a:t>
            </a:r>
            <a:endParaRPr lang="fr-FR" sz="5400" dirty="0"/>
          </a:p>
          <a:p>
            <a:pPr algn="just" rtl="1"/>
            <a:r>
              <a:rPr lang="ar-MA" sz="5400" dirty="0"/>
              <a:t>من الجوانب المهمة الاهتراء المهني هو الاحساس الوجودي بعدم الكفاءة و عدم الأهلية. وبإنجاز أعمال صعبة بشكل ثنائي. الأجراء المعرضون للإرهاق لا يهتم بها الاستثمار داخل المقاولة وهم في النهاية يشكلون مثل الغياب الحتمي لكل منظمة. وبالنسبة للآخرين فإنهم يشكلون وعيا جماعيا سيئا ،وطلباتهم تمر في اتجاه بعد طلبات الآخرين .( السبب تخوف المدبر عندما يواجه مشكل لا يعرف جوابا له...نفس المدبر يتخوف من رهان التغيير في مهام تستمر في العمل بكيفية أو أخرى.</a:t>
            </a:r>
            <a:endParaRPr lang="fr-FR" sz="5400" dirty="0"/>
          </a:p>
        </p:txBody>
      </p:sp>
    </p:spTree>
    <p:extLst>
      <p:ext uri="{BB962C8B-B14F-4D97-AF65-F5344CB8AC3E}">
        <p14:creationId xmlns:p14="http://schemas.microsoft.com/office/powerpoint/2010/main" val="2059111438"/>
      </p:ext>
    </p:extLst>
  </p:cSld>
  <p:clrMapOvr>
    <a:masterClrMapping/>
  </p:clrMapOvr>
  <p:transition spd="slow" advTm="3047">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pPr algn="ctr"/>
            <a:r>
              <a:rPr lang="ar-MA" b="1" dirty="0"/>
              <a:t>الإجهاد و </a:t>
            </a:r>
            <a:r>
              <a:rPr lang="ar-MA" b="1" dirty="0" smtClean="0"/>
              <a:t>الاهتراء </a:t>
            </a:r>
            <a:r>
              <a:rPr lang="ar-MA" b="1" dirty="0"/>
              <a:t>المهني</a:t>
            </a:r>
            <a:endParaRPr lang="en-US" dirty="0"/>
          </a:p>
        </p:txBody>
      </p:sp>
      <p:sp>
        <p:nvSpPr>
          <p:cNvPr id="4" name="スライド番号プレースホルダー 3"/>
          <p:cNvSpPr>
            <a:spLocks noGrp="1"/>
          </p:cNvSpPr>
          <p:nvPr>
            <p:ph type="sldNum" sz="quarter" idx="12"/>
          </p:nvPr>
        </p:nvSpPr>
        <p:spPr>
          <a:xfrm>
            <a:off x="14731288" y="646504"/>
            <a:ext cx="3710263" cy="776544"/>
          </a:xfrm>
        </p:spPr>
        <p:txBody>
          <a:bodyPr/>
          <a:lstStyle/>
          <a:p>
            <a:pPr algn="ctr"/>
            <a:r>
              <a:rPr lang="en-US" dirty="0" smtClean="0"/>
              <a:t> </a:t>
            </a:r>
            <a:r>
              <a:rPr lang="ar-MA" dirty="0" smtClean="0">
                <a:latin typeface="+mj-lt"/>
              </a:rPr>
              <a:t>المحاور</a:t>
            </a:r>
            <a:endParaRPr lang="en-US" sz="7200" dirty="0">
              <a:latin typeface="+mj-lt"/>
            </a:endParaRPr>
          </a:p>
        </p:txBody>
      </p:sp>
      <p:sp>
        <p:nvSpPr>
          <p:cNvPr id="13" name="テキスト プレースホルダー 12"/>
          <p:cNvSpPr>
            <a:spLocks noGrp="1"/>
          </p:cNvSpPr>
          <p:nvPr>
            <p:ph type="body" sz="quarter" idx="15"/>
          </p:nvPr>
        </p:nvSpPr>
        <p:spPr/>
        <p:txBody>
          <a:bodyPr>
            <a:noAutofit/>
          </a:bodyPr>
          <a:lstStyle/>
          <a:p>
            <a:pPr algn="r"/>
            <a:r>
              <a:rPr lang="ar-MA" sz="6600" dirty="0"/>
              <a:t>تقديم</a:t>
            </a:r>
            <a:endParaRPr lang="en-US" sz="6600" dirty="0"/>
          </a:p>
        </p:txBody>
      </p:sp>
      <p:sp>
        <p:nvSpPr>
          <p:cNvPr id="15" name="テキスト プレースホルダー 14"/>
          <p:cNvSpPr>
            <a:spLocks noGrp="1"/>
          </p:cNvSpPr>
          <p:nvPr>
            <p:ph type="body" sz="quarter" idx="20"/>
          </p:nvPr>
        </p:nvSpPr>
        <p:spPr/>
        <p:txBody>
          <a:bodyPr>
            <a:normAutofit/>
          </a:bodyPr>
          <a:lstStyle/>
          <a:p>
            <a:pPr algn="r"/>
            <a:r>
              <a:rPr lang="ar-MA" sz="4400" b="1" dirty="0" smtClean="0"/>
              <a:t>الإجهاد </a:t>
            </a:r>
            <a:r>
              <a:rPr lang="ar-MA" sz="4400" b="1" dirty="0"/>
              <a:t>والاهتراء المهني : قضايا وتعريفات </a:t>
            </a:r>
            <a:endParaRPr lang="en-US" sz="4400" dirty="0"/>
          </a:p>
        </p:txBody>
      </p:sp>
      <p:sp>
        <p:nvSpPr>
          <p:cNvPr id="16" name="テキスト プレースホルダー 15"/>
          <p:cNvSpPr>
            <a:spLocks noGrp="1"/>
          </p:cNvSpPr>
          <p:nvPr>
            <p:ph type="body" sz="quarter" idx="21"/>
          </p:nvPr>
        </p:nvSpPr>
        <p:spPr/>
        <p:txBody>
          <a:bodyPr>
            <a:noAutofit/>
          </a:bodyPr>
          <a:lstStyle/>
          <a:p>
            <a:pPr algn="r"/>
            <a:r>
              <a:rPr lang="ar-MA" sz="4800" b="1" dirty="0" smtClean="0"/>
              <a:t>تدبير </a:t>
            </a:r>
            <a:r>
              <a:rPr lang="ar-MA" sz="4800" b="1" dirty="0"/>
              <a:t>الاهتراء والإجهاد  </a:t>
            </a:r>
            <a:r>
              <a:rPr lang="ar-MA" sz="4800" b="1" dirty="0" smtClean="0"/>
              <a:t>المهني</a:t>
            </a:r>
            <a:endParaRPr lang="en-US" sz="4800" dirty="0"/>
          </a:p>
        </p:txBody>
      </p:sp>
      <p:sp>
        <p:nvSpPr>
          <p:cNvPr id="17" name="テキスト プレースホルダー 16"/>
          <p:cNvSpPr>
            <a:spLocks noGrp="1"/>
          </p:cNvSpPr>
          <p:nvPr>
            <p:ph type="body" sz="quarter" idx="22"/>
          </p:nvPr>
        </p:nvSpPr>
        <p:spPr/>
        <p:txBody>
          <a:bodyPr>
            <a:normAutofit/>
          </a:bodyPr>
          <a:lstStyle/>
          <a:p>
            <a:pPr algn="r"/>
            <a:r>
              <a:rPr lang="ar-MA" sz="4400" b="1" dirty="0"/>
              <a:t>خلاصة</a:t>
            </a:r>
            <a:endParaRPr lang="en-US" sz="4400" b="1" dirty="0"/>
          </a:p>
        </p:txBody>
      </p:sp>
    </p:spTree>
    <p:extLst>
      <p:ext uri="{BB962C8B-B14F-4D97-AF65-F5344CB8AC3E}">
        <p14:creationId xmlns:p14="http://schemas.microsoft.com/office/powerpoint/2010/main" val="870144431"/>
      </p:ext>
    </p:extLst>
  </p:cSld>
  <p:clrMapOvr>
    <a:masterClrMapping/>
  </p:clrMapOvr>
  <p:transition spd="slow" advTm="5624">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ctr"/>
            <a:r>
              <a:rPr lang="ar-MA" b="1" dirty="0"/>
              <a:t>تدبير الاهتراء والإجهاد  المهني</a:t>
            </a:r>
            <a:endParaRPr lang="en-US" dirty="0"/>
          </a:p>
        </p:txBody>
      </p:sp>
      <p:sp>
        <p:nvSpPr>
          <p:cNvPr id="3" name="フッター プレースホルダー 2"/>
          <p:cNvSpPr>
            <a:spLocks noGrp="1"/>
          </p:cNvSpPr>
          <p:nvPr>
            <p:ph type="ftr" sz="quarter" idx="11"/>
          </p:nvPr>
        </p:nvSpPr>
        <p:spPr/>
        <p:txBody>
          <a:bodyPr/>
          <a:lstStyle/>
          <a:p>
            <a:endParaRPr lang="en-US" dirty="0"/>
          </a:p>
        </p:txBody>
      </p:sp>
      <p:sp>
        <p:nvSpPr>
          <p:cNvPr id="4" name="スライド番号プレースホルダー 3"/>
          <p:cNvSpPr>
            <a:spLocks noGrp="1"/>
          </p:cNvSpPr>
          <p:nvPr>
            <p:ph type="sldNum" sz="quarter" idx="12"/>
          </p:nvPr>
        </p:nvSpPr>
        <p:spPr>
          <a:xfrm>
            <a:off x="14731288" y="646504"/>
            <a:ext cx="3710263" cy="776544"/>
          </a:xfrm>
        </p:spPr>
        <p:txBody>
          <a:bodyPr/>
          <a:lstStyle/>
          <a:p>
            <a:pPr algn="ctr"/>
            <a:r>
              <a:rPr lang="en-US" dirty="0" smtClean="0"/>
              <a:t> </a:t>
            </a:r>
            <a:r>
              <a:rPr lang="ar-MA" sz="6600" dirty="0" smtClean="0">
                <a:latin typeface="+mj-lt"/>
              </a:rPr>
              <a:t>2</a:t>
            </a:r>
            <a:endParaRPr lang="en-US" sz="6600" dirty="0">
              <a:latin typeface="+mj-lt"/>
            </a:endParaRPr>
          </a:p>
        </p:txBody>
      </p:sp>
      <p:sp>
        <p:nvSpPr>
          <p:cNvPr id="18" name="テキスト プレースホルダー 17"/>
          <p:cNvSpPr>
            <a:spLocks noGrp="1"/>
          </p:cNvSpPr>
          <p:nvPr>
            <p:ph type="body" sz="quarter" idx="15"/>
          </p:nvPr>
        </p:nvSpPr>
        <p:spPr>
          <a:xfrm>
            <a:off x="719848" y="3533705"/>
            <a:ext cx="16984492" cy="5026635"/>
          </a:xfrm>
        </p:spPr>
        <p:txBody>
          <a:bodyPr>
            <a:normAutofit fontScale="92500" lnSpcReduction="10000"/>
          </a:bodyPr>
          <a:lstStyle/>
          <a:p>
            <a:pPr algn="just" rtl="1"/>
            <a:r>
              <a:rPr lang="ar-MA" sz="5400" dirty="0"/>
              <a:t>ومن أجل تحمل تنوع شديد و متكرر بعض المأجورين يمكن ان يساقوا إلى الشك العميق في أنفسهم و الاقتصار على نوع من النشاط ينتهي بتقليص انخراطهم وثقتهم بأنفسهم وطاقاتهم وكفاياتهم. والتكوين المستمر له  ميزات مضاعفة </a:t>
            </a:r>
            <a:r>
              <a:rPr lang="ar-MA" sz="5400" dirty="0" smtClean="0"/>
              <a:t>:</a:t>
            </a:r>
          </a:p>
          <a:p>
            <a:pPr algn="just" rtl="1">
              <a:lnSpc>
                <a:spcPct val="110000"/>
              </a:lnSpc>
            </a:pPr>
            <a:r>
              <a:rPr lang="ar-MA" sz="5400" dirty="0" smtClean="0"/>
              <a:t>أولا- </a:t>
            </a:r>
            <a:r>
              <a:rPr lang="ar-MA" sz="5400" dirty="0"/>
              <a:t>هو نافذة على عالم آخر ورهانات أخرى و على وسط مختلف</a:t>
            </a:r>
            <a:endParaRPr lang="fr-FR" sz="5400" dirty="0"/>
          </a:p>
          <a:p>
            <a:pPr algn="just" rtl="1">
              <a:lnSpc>
                <a:spcPct val="110000"/>
              </a:lnSpc>
            </a:pPr>
            <a:r>
              <a:rPr lang="ar-MA" sz="5400" dirty="0" smtClean="0"/>
              <a:t>ثانيا- </a:t>
            </a:r>
            <a:r>
              <a:rPr lang="ar-MA" sz="5400" dirty="0"/>
              <a:t>هو يعطي للأجير إمكانية أعمال أخرى و عدم الاختزال والاقتصار على نشاط وواحد وهذا الاغتناء يسمح له بتدبير أحسن لتطوره المهني.</a:t>
            </a:r>
            <a:endParaRPr lang="fr-FR" sz="5400" dirty="0"/>
          </a:p>
        </p:txBody>
      </p:sp>
    </p:spTree>
    <p:extLst>
      <p:ext uri="{BB962C8B-B14F-4D97-AF65-F5344CB8AC3E}">
        <p14:creationId xmlns:p14="http://schemas.microsoft.com/office/powerpoint/2010/main" val="2059111438"/>
      </p:ext>
    </p:extLst>
  </p:cSld>
  <p:clrMapOvr>
    <a:masterClrMapping/>
  </p:clrMapOvr>
  <p:transition spd="slow" advTm="3047">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ctr"/>
            <a:r>
              <a:rPr lang="ar-MA" b="1" dirty="0"/>
              <a:t>تدبير الاهتراء والإجهاد  المهني</a:t>
            </a:r>
            <a:endParaRPr lang="en-US" dirty="0"/>
          </a:p>
        </p:txBody>
      </p:sp>
      <p:sp>
        <p:nvSpPr>
          <p:cNvPr id="3" name="フッター プレースホルダー 2"/>
          <p:cNvSpPr>
            <a:spLocks noGrp="1"/>
          </p:cNvSpPr>
          <p:nvPr>
            <p:ph type="ftr" sz="quarter" idx="11"/>
          </p:nvPr>
        </p:nvSpPr>
        <p:spPr/>
        <p:txBody>
          <a:bodyPr/>
          <a:lstStyle/>
          <a:p>
            <a:endParaRPr lang="en-US" dirty="0"/>
          </a:p>
        </p:txBody>
      </p:sp>
      <p:sp>
        <p:nvSpPr>
          <p:cNvPr id="4" name="スライド番号プレースホルダー 3"/>
          <p:cNvSpPr>
            <a:spLocks noGrp="1"/>
          </p:cNvSpPr>
          <p:nvPr>
            <p:ph type="sldNum" sz="quarter" idx="12"/>
          </p:nvPr>
        </p:nvSpPr>
        <p:spPr>
          <a:xfrm>
            <a:off x="14731288" y="646504"/>
            <a:ext cx="3710263" cy="776544"/>
          </a:xfrm>
        </p:spPr>
        <p:txBody>
          <a:bodyPr/>
          <a:lstStyle/>
          <a:p>
            <a:pPr algn="ctr"/>
            <a:r>
              <a:rPr lang="en-US" dirty="0" smtClean="0"/>
              <a:t> </a:t>
            </a:r>
            <a:r>
              <a:rPr lang="ar-MA" sz="6600" dirty="0" smtClean="0">
                <a:latin typeface="+mj-lt"/>
              </a:rPr>
              <a:t>2</a:t>
            </a:r>
            <a:endParaRPr lang="en-US" sz="6600" dirty="0">
              <a:latin typeface="+mj-lt"/>
            </a:endParaRPr>
          </a:p>
        </p:txBody>
      </p:sp>
      <p:sp>
        <p:nvSpPr>
          <p:cNvPr id="18" name="テキスト プレースホルダー 17"/>
          <p:cNvSpPr>
            <a:spLocks noGrp="1"/>
          </p:cNvSpPr>
          <p:nvPr>
            <p:ph type="body" sz="quarter" idx="15"/>
          </p:nvPr>
        </p:nvSpPr>
        <p:spPr>
          <a:xfrm>
            <a:off x="719848" y="3533705"/>
            <a:ext cx="16984492" cy="5026635"/>
          </a:xfrm>
        </p:spPr>
        <p:txBody>
          <a:bodyPr>
            <a:normAutofit/>
          </a:bodyPr>
          <a:lstStyle/>
          <a:p>
            <a:pPr rtl="1"/>
            <a:r>
              <a:rPr lang="ar-MA" sz="5400" dirty="0"/>
              <a:t>هذه المقاربة : التدبير بالصحة النفسية في العمل تبدو غير متبعة في الوظيفة العمومية. والتفتح المهني هو نفساني أو نفسي بالدرجة الأولى لتجاوز عمل سيئ وتطبيق تدبير لين و مقنع للموارد البشرية حسب </a:t>
            </a:r>
            <a:r>
              <a:rPr lang="fr-FR" sz="5400" dirty="0" err="1"/>
              <a:t>Brunstein</a:t>
            </a:r>
            <a:r>
              <a:rPr lang="fr-FR" sz="5400" dirty="0"/>
              <a:t> 1990</a:t>
            </a:r>
            <a:r>
              <a:rPr lang="ar-MA" sz="5400" dirty="0"/>
              <a:t> .</a:t>
            </a:r>
            <a:endParaRPr lang="fr-FR" sz="5400" dirty="0"/>
          </a:p>
        </p:txBody>
      </p:sp>
    </p:spTree>
    <p:extLst>
      <p:ext uri="{BB962C8B-B14F-4D97-AF65-F5344CB8AC3E}">
        <p14:creationId xmlns:p14="http://schemas.microsoft.com/office/powerpoint/2010/main" val="2059111438"/>
      </p:ext>
    </p:extLst>
  </p:cSld>
  <p:clrMapOvr>
    <a:masterClrMapping/>
  </p:clrMapOvr>
  <p:transition spd="slow" advTm="3047">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ctr"/>
            <a:r>
              <a:rPr lang="ar-MA" b="1" dirty="0"/>
              <a:t>الإجهاد و </a:t>
            </a:r>
            <a:r>
              <a:rPr lang="ar-MA" b="1" dirty="0" err="1"/>
              <a:t>الإهتراء</a:t>
            </a:r>
            <a:r>
              <a:rPr lang="ar-MA" b="1" dirty="0"/>
              <a:t> المهني</a:t>
            </a:r>
            <a:endParaRPr lang="en-US" dirty="0"/>
          </a:p>
        </p:txBody>
      </p:sp>
      <p:sp>
        <p:nvSpPr>
          <p:cNvPr id="3" name="フッター プレースホルダー 2"/>
          <p:cNvSpPr>
            <a:spLocks noGrp="1"/>
          </p:cNvSpPr>
          <p:nvPr>
            <p:ph type="ftr" sz="quarter" idx="11"/>
          </p:nvPr>
        </p:nvSpPr>
        <p:spPr/>
        <p:txBody>
          <a:bodyPr/>
          <a:lstStyle/>
          <a:p>
            <a:endParaRPr lang="en-US" dirty="0"/>
          </a:p>
        </p:txBody>
      </p:sp>
      <p:sp>
        <p:nvSpPr>
          <p:cNvPr id="4" name="スライド番号プレースホルダー 3"/>
          <p:cNvSpPr>
            <a:spLocks noGrp="1"/>
          </p:cNvSpPr>
          <p:nvPr>
            <p:ph type="sldNum" sz="quarter" idx="12"/>
          </p:nvPr>
        </p:nvSpPr>
        <p:spPr>
          <a:xfrm>
            <a:off x="14731288" y="646504"/>
            <a:ext cx="3710263" cy="776544"/>
          </a:xfrm>
        </p:spPr>
        <p:txBody>
          <a:bodyPr/>
          <a:lstStyle/>
          <a:p>
            <a:pPr algn="ctr"/>
            <a:r>
              <a:rPr lang="en-US" dirty="0" smtClean="0"/>
              <a:t> </a:t>
            </a:r>
            <a:r>
              <a:rPr lang="ar-MA" sz="6600" dirty="0" smtClean="0">
                <a:latin typeface="+mj-lt"/>
              </a:rPr>
              <a:t>خلاصة</a:t>
            </a:r>
            <a:endParaRPr lang="en-US" sz="6600" dirty="0">
              <a:latin typeface="+mj-lt"/>
            </a:endParaRPr>
          </a:p>
        </p:txBody>
      </p:sp>
      <p:sp>
        <p:nvSpPr>
          <p:cNvPr id="18" name="テキスト プレースホルダー 17"/>
          <p:cNvSpPr>
            <a:spLocks noGrp="1"/>
          </p:cNvSpPr>
          <p:nvPr>
            <p:ph type="body" sz="quarter" idx="15"/>
          </p:nvPr>
        </p:nvSpPr>
        <p:spPr>
          <a:xfrm>
            <a:off x="719848" y="3533705"/>
            <a:ext cx="16984492" cy="5026635"/>
          </a:xfrm>
        </p:spPr>
        <p:txBody>
          <a:bodyPr>
            <a:normAutofit/>
          </a:bodyPr>
          <a:lstStyle/>
          <a:p>
            <a:pPr algn="just" rtl="1"/>
            <a:r>
              <a:rPr lang="ar-MA" sz="5400" dirty="0"/>
              <a:t>في مجال التدبير، مفهوم الإنجاز والأداء تم تناوله من الناحية المحاسبية و المالية. و الهدف هو توسيع مجال تطبيق المفهوم داخل المنظمة أو الجمعية بكفية ضيقة لإشكالية تدبير الموارد البشرية. و الاهتمام بضعف التنظيم </a:t>
            </a:r>
            <a:r>
              <a:rPr lang="fr-FR" sz="5400" dirty="0"/>
              <a:t>dysfonctionnement organisationnel </a:t>
            </a:r>
            <a:r>
              <a:rPr lang="ar-MA" sz="5400" dirty="0"/>
              <a:t> يسبب ظاهرة الاهتراء المهني. وهو عامل ضد الإنجاز.</a:t>
            </a:r>
            <a:endParaRPr lang="fr-FR" sz="5400" dirty="0"/>
          </a:p>
        </p:txBody>
      </p:sp>
    </p:spTree>
    <p:extLst>
      <p:ext uri="{BB962C8B-B14F-4D97-AF65-F5344CB8AC3E}">
        <p14:creationId xmlns:p14="http://schemas.microsoft.com/office/powerpoint/2010/main" val="2059111438"/>
      </p:ext>
    </p:extLst>
  </p:cSld>
  <p:clrMapOvr>
    <a:masterClrMapping/>
  </p:clrMapOvr>
  <p:transition spd="slow" advTm="3047">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ctrTitle"/>
          </p:nvPr>
        </p:nvSpPr>
        <p:spPr/>
        <p:txBody>
          <a:bodyPr/>
          <a:lstStyle/>
          <a:p>
            <a:r>
              <a:rPr lang="ar-MA" dirty="0" smtClean="0"/>
              <a:t>شكرا جزيلا على تتبعكم </a:t>
            </a:r>
            <a:r>
              <a:rPr lang="en-US" dirty="0" smtClean="0">
                <a:sym typeface="Wingdings" panose="05000000000000000000" pitchFamily="2" charset="2"/>
              </a:rPr>
              <a:t></a:t>
            </a:r>
            <a:endParaRPr lang="en-US" dirty="0"/>
          </a:p>
        </p:txBody>
      </p:sp>
      <p:sp>
        <p:nvSpPr>
          <p:cNvPr id="6" name="サブタイトル 5"/>
          <p:cNvSpPr>
            <a:spLocks noGrp="1"/>
          </p:cNvSpPr>
          <p:nvPr>
            <p:ph type="subTitle" idx="1"/>
          </p:nvPr>
        </p:nvSpPr>
        <p:spPr/>
        <p:txBody>
          <a:bodyPr>
            <a:normAutofit/>
          </a:bodyPr>
          <a:lstStyle/>
          <a:p>
            <a:r>
              <a:rPr lang="ar-MA" sz="4800" dirty="0" smtClean="0"/>
              <a:t>هل من أسئلة</a:t>
            </a:r>
            <a:r>
              <a:rPr lang="ar-MA" sz="4800" dirty="0"/>
              <a:t> </a:t>
            </a:r>
            <a:r>
              <a:rPr lang="ar-MA" sz="4800" dirty="0" smtClean="0"/>
              <a:t>؟</a:t>
            </a:r>
            <a:endParaRPr lang="en-US" sz="4800" dirty="0"/>
          </a:p>
        </p:txBody>
      </p:sp>
    </p:spTree>
    <p:extLst>
      <p:ext uri="{BB962C8B-B14F-4D97-AF65-F5344CB8AC3E}">
        <p14:creationId xmlns:p14="http://schemas.microsoft.com/office/powerpoint/2010/main" val="249418724"/>
      </p:ext>
    </p:extLst>
  </p:cSld>
  <p:clrMapOvr>
    <a:masterClrMapping/>
  </p:clrMapOvr>
  <mc:AlternateContent xmlns:mc="http://schemas.openxmlformats.org/markup-compatibility/2006" xmlns:p14="http://schemas.microsoft.com/office/powerpoint/2010/main">
    <mc:Choice Requires="p14">
      <p:transition spd="slow" p14:dur="1500" advTm="10205">
        <p14:vortex dir="r"/>
      </p:transition>
    </mc:Choice>
    <mc:Fallback xmlns="">
      <p:transition spd="slow" advTm="10205">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normAutofit/>
          </a:bodyPr>
          <a:lstStyle/>
          <a:p>
            <a:pPr algn="ctr"/>
            <a:r>
              <a:rPr lang="ar-MA" b="1" dirty="0"/>
              <a:t>الإجهاد و </a:t>
            </a:r>
            <a:r>
              <a:rPr lang="ar-MA" b="1" dirty="0" smtClean="0"/>
              <a:t>الاهتراء </a:t>
            </a:r>
            <a:r>
              <a:rPr lang="ar-MA" b="1" dirty="0"/>
              <a:t>المهني</a:t>
            </a:r>
            <a:endParaRPr lang="en-US" dirty="0"/>
          </a:p>
        </p:txBody>
      </p:sp>
      <p:sp>
        <p:nvSpPr>
          <p:cNvPr id="8" name="フッター プレースホルダー 7"/>
          <p:cNvSpPr>
            <a:spLocks noGrp="1"/>
          </p:cNvSpPr>
          <p:nvPr>
            <p:ph type="ftr" sz="quarter" idx="11"/>
          </p:nvPr>
        </p:nvSpPr>
        <p:spPr/>
        <p:txBody>
          <a:bodyPr/>
          <a:lstStyle/>
          <a:p>
            <a:endParaRPr lang="en-US" dirty="0"/>
          </a:p>
        </p:txBody>
      </p:sp>
      <p:sp>
        <p:nvSpPr>
          <p:cNvPr id="9" name="スライド番号プレースホルダー 8"/>
          <p:cNvSpPr>
            <a:spLocks noGrp="1"/>
          </p:cNvSpPr>
          <p:nvPr>
            <p:ph type="sldNum" sz="quarter" idx="12"/>
          </p:nvPr>
        </p:nvSpPr>
        <p:spPr>
          <a:xfrm>
            <a:off x="14750744" y="646504"/>
            <a:ext cx="3710263" cy="776544"/>
          </a:xfrm>
        </p:spPr>
        <p:txBody>
          <a:bodyPr/>
          <a:lstStyle/>
          <a:p>
            <a:pPr algn="ctr"/>
            <a:r>
              <a:rPr lang="ar-MA" sz="7200" dirty="0" smtClean="0">
                <a:latin typeface="+mj-lt"/>
              </a:rPr>
              <a:t>توطئة</a:t>
            </a:r>
            <a:endParaRPr lang="en-US" sz="7200" dirty="0">
              <a:latin typeface="+mj-lt"/>
            </a:endParaRPr>
          </a:p>
        </p:txBody>
      </p:sp>
      <p:sp>
        <p:nvSpPr>
          <p:cNvPr id="10" name="テキスト プレースホルダー 9"/>
          <p:cNvSpPr>
            <a:spLocks noGrp="1"/>
          </p:cNvSpPr>
          <p:nvPr>
            <p:ph type="body" sz="quarter" idx="14"/>
          </p:nvPr>
        </p:nvSpPr>
        <p:spPr>
          <a:xfrm>
            <a:off x="999207" y="3524669"/>
            <a:ext cx="13728470" cy="4692899"/>
          </a:xfrm>
        </p:spPr>
        <p:txBody>
          <a:bodyPr>
            <a:normAutofit fontScale="77500" lnSpcReduction="20000"/>
          </a:bodyPr>
          <a:lstStyle/>
          <a:p>
            <a:pPr rtl="1">
              <a:lnSpc>
                <a:spcPct val="120000"/>
              </a:lnSpc>
            </a:pPr>
            <a:r>
              <a:rPr lang="fr-FR" sz="4400" b="1" u="sng" dirty="0"/>
              <a:t>Stress et épuisement professionnel (Jean-Pierre NEVEU) P :1268 </a:t>
            </a:r>
            <a:endParaRPr lang="fr-FR" sz="4400" dirty="0"/>
          </a:p>
          <a:p>
            <a:pPr lvl="0">
              <a:lnSpc>
                <a:spcPct val="120000"/>
              </a:lnSpc>
            </a:pPr>
            <a:r>
              <a:rPr lang="fr-FR" sz="4400" b="1" u="sng" dirty="0"/>
              <a:t>stress= </a:t>
            </a:r>
            <a:r>
              <a:rPr lang="ar-MA" sz="4400" b="1" u="sng" dirty="0"/>
              <a:t> الوطأة  أو الإجهاد</a:t>
            </a:r>
            <a:r>
              <a:rPr lang="fr-FR" sz="4400" dirty="0"/>
              <a:t>:ensemble des réactions d’un organisme qui est soumis à divers agressions</a:t>
            </a:r>
          </a:p>
          <a:p>
            <a:pPr lvl="0">
              <a:lnSpc>
                <a:spcPct val="120000"/>
              </a:lnSpc>
            </a:pPr>
            <a:r>
              <a:rPr lang="fr-FR" sz="4400" b="1" u="sng" dirty="0"/>
              <a:t>épuisement </a:t>
            </a:r>
            <a:r>
              <a:rPr lang="fr-FR" sz="4400" u="sng" dirty="0"/>
              <a:t>=  </a:t>
            </a:r>
            <a:r>
              <a:rPr lang="ar-MA" sz="4400" u="sng" dirty="0"/>
              <a:t>الاهتراء و الإنهاك</a:t>
            </a:r>
            <a:r>
              <a:rPr lang="ar-MA" sz="4400" dirty="0"/>
              <a:t> </a:t>
            </a:r>
            <a:r>
              <a:rPr lang="fr-FR" sz="4400" dirty="0"/>
              <a:t>   :appauvrissement  et fatigue extrême </a:t>
            </a:r>
          </a:p>
          <a:p>
            <a:pPr lvl="0">
              <a:lnSpc>
                <a:spcPct val="120000"/>
              </a:lnSpc>
            </a:pPr>
            <a:r>
              <a:rPr lang="fr-FR" sz="4400" b="1" u="sng" dirty="0"/>
              <a:t>Le </a:t>
            </a:r>
            <a:r>
              <a:rPr lang="fr-FR" sz="4400" b="1" u="sng" dirty="0" err="1"/>
              <a:t>burout</a:t>
            </a:r>
            <a:r>
              <a:rPr lang="fr-FR" sz="4400" b="1" u="sng" dirty="0"/>
              <a:t> :</a:t>
            </a:r>
            <a:r>
              <a:rPr lang="ar-MA" sz="4400" b="1" u="sng" dirty="0"/>
              <a:t>الإرهاق </a:t>
            </a:r>
            <a:endParaRPr lang="fr-FR" sz="4400" dirty="0"/>
          </a:p>
          <a:p>
            <a:pPr lvl="0">
              <a:lnSpc>
                <a:spcPct val="120000"/>
              </a:lnSpc>
            </a:pPr>
            <a:r>
              <a:rPr lang="fr-FR" sz="4400" b="1" u="sng" dirty="0"/>
              <a:t>efficience =  </a:t>
            </a:r>
            <a:r>
              <a:rPr lang="ar-MA" sz="4400" b="1" u="sng" dirty="0"/>
              <a:t>الفعالية</a:t>
            </a:r>
            <a:endParaRPr lang="fr-FR" sz="4400" dirty="0"/>
          </a:p>
        </p:txBody>
      </p:sp>
    </p:spTree>
    <p:extLst>
      <p:ext uri="{BB962C8B-B14F-4D97-AF65-F5344CB8AC3E}">
        <p14:creationId xmlns:p14="http://schemas.microsoft.com/office/powerpoint/2010/main" val="2427113226"/>
      </p:ext>
    </p:extLst>
  </p:cSld>
  <p:clrMapOvr>
    <a:masterClrMapping/>
  </p:clrMapOvr>
  <p:transition spd="slow" advTm="3066">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right)">
                                      <p:cBhvr>
                                        <p:cTn id="7" dur="500"/>
                                        <p:tgtEl>
                                          <p:spTgt spid="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animEffect transition="in" filter="fade">
                                      <p:cBhvr>
                                        <p:cTn id="15" dur="500"/>
                                        <p:tgtEl>
                                          <p:spTgt spid="10">
                                            <p:txEl>
                                              <p:pRg st="0" end="0"/>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
                                            <p:txEl>
                                              <p:pRg st="1" end="1"/>
                                            </p:txEl>
                                          </p:spTgt>
                                        </p:tgtEl>
                                        <p:attrNameLst>
                                          <p:attrName>style.visibility</p:attrName>
                                        </p:attrNameLst>
                                      </p:cBhvr>
                                      <p:to>
                                        <p:strVal val="visible"/>
                                      </p:to>
                                    </p:set>
                                    <p:animEffect transition="in" filter="fade">
                                      <p:cBhvr>
                                        <p:cTn id="19" dur="500"/>
                                        <p:tgtEl>
                                          <p:spTgt spid="10">
                                            <p:txEl>
                                              <p:pRg st="1" end="1"/>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
                                            <p:txEl>
                                              <p:pRg st="2" end="2"/>
                                            </p:txEl>
                                          </p:spTgt>
                                        </p:tgtEl>
                                        <p:attrNameLst>
                                          <p:attrName>style.visibility</p:attrName>
                                        </p:attrNameLst>
                                      </p:cBhvr>
                                      <p:to>
                                        <p:strVal val="visible"/>
                                      </p:to>
                                    </p:set>
                                    <p:animEffect transition="in" filter="fade">
                                      <p:cBhvr>
                                        <p:cTn id="23" dur="500"/>
                                        <p:tgtEl>
                                          <p:spTgt spid="10">
                                            <p:txEl>
                                              <p:pRg st="2" end="2"/>
                                            </p:tx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0">
                                            <p:txEl>
                                              <p:pRg st="3" end="3"/>
                                            </p:txEl>
                                          </p:spTgt>
                                        </p:tgtEl>
                                        <p:attrNameLst>
                                          <p:attrName>style.visibility</p:attrName>
                                        </p:attrNameLst>
                                      </p:cBhvr>
                                      <p:to>
                                        <p:strVal val="visible"/>
                                      </p:to>
                                    </p:set>
                                    <p:animEffect transition="in" filter="fade">
                                      <p:cBhvr>
                                        <p:cTn id="27" dur="500"/>
                                        <p:tgtEl>
                                          <p:spTgt spid="10">
                                            <p:txEl>
                                              <p:pRg st="3" end="3"/>
                                            </p:txEl>
                                          </p:spTgt>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0">
                                            <p:txEl>
                                              <p:pRg st="4" end="4"/>
                                            </p:txEl>
                                          </p:spTgt>
                                        </p:tgtEl>
                                        <p:attrNameLst>
                                          <p:attrName>style.visibility</p:attrName>
                                        </p:attrNameLst>
                                      </p:cBhvr>
                                      <p:to>
                                        <p:strVal val="visible"/>
                                      </p:to>
                                    </p:set>
                                    <p:animEffect transition="in" filter="fade">
                                      <p:cBhvr>
                                        <p:cTn id="31" dur="500"/>
                                        <p:tgtEl>
                                          <p:spTgt spid="1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0"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ctr"/>
            <a:r>
              <a:rPr lang="ar-MA" b="1" dirty="0"/>
              <a:t>الإجهاد و </a:t>
            </a:r>
            <a:r>
              <a:rPr lang="ar-MA" b="1" dirty="0" smtClean="0"/>
              <a:t>الاهتراء </a:t>
            </a:r>
            <a:r>
              <a:rPr lang="ar-MA" b="1" dirty="0"/>
              <a:t>المهني</a:t>
            </a:r>
            <a:endParaRPr lang="en-US" dirty="0"/>
          </a:p>
        </p:txBody>
      </p:sp>
      <p:sp>
        <p:nvSpPr>
          <p:cNvPr id="3" name="フッター プレースホルダー 2"/>
          <p:cNvSpPr>
            <a:spLocks noGrp="1"/>
          </p:cNvSpPr>
          <p:nvPr>
            <p:ph type="ftr" sz="quarter" idx="11"/>
          </p:nvPr>
        </p:nvSpPr>
        <p:spPr/>
        <p:txBody>
          <a:bodyPr/>
          <a:lstStyle/>
          <a:p>
            <a:endParaRPr lang="en-US" dirty="0"/>
          </a:p>
        </p:txBody>
      </p:sp>
      <p:sp>
        <p:nvSpPr>
          <p:cNvPr id="4" name="スライド番号プレースホルダー 3"/>
          <p:cNvSpPr>
            <a:spLocks noGrp="1"/>
          </p:cNvSpPr>
          <p:nvPr>
            <p:ph type="sldNum" sz="quarter" idx="12"/>
          </p:nvPr>
        </p:nvSpPr>
        <p:spPr>
          <a:xfrm>
            <a:off x="14731288" y="646504"/>
            <a:ext cx="3710263" cy="776544"/>
          </a:xfrm>
        </p:spPr>
        <p:txBody>
          <a:bodyPr/>
          <a:lstStyle/>
          <a:p>
            <a:pPr algn="ctr"/>
            <a:r>
              <a:rPr lang="en-US" dirty="0" smtClean="0"/>
              <a:t> </a:t>
            </a:r>
            <a:r>
              <a:rPr lang="ar-MA" sz="6600" dirty="0" smtClean="0">
                <a:latin typeface="+mj-lt"/>
              </a:rPr>
              <a:t>تقديم</a:t>
            </a:r>
            <a:endParaRPr lang="en-US" sz="6600" dirty="0">
              <a:latin typeface="+mj-lt"/>
            </a:endParaRPr>
          </a:p>
        </p:txBody>
      </p:sp>
      <p:sp>
        <p:nvSpPr>
          <p:cNvPr id="18" name="テキスト プレースホルダー 17"/>
          <p:cNvSpPr>
            <a:spLocks noGrp="1"/>
          </p:cNvSpPr>
          <p:nvPr>
            <p:ph type="body" sz="quarter" idx="15"/>
          </p:nvPr>
        </p:nvSpPr>
        <p:spPr>
          <a:xfrm>
            <a:off x="719848" y="3533705"/>
            <a:ext cx="16984492" cy="5026635"/>
          </a:xfrm>
        </p:spPr>
        <p:txBody>
          <a:bodyPr>
            <a:normAutofit/>
          </a:bodyPr>
          <a:lstStyle/>
          <a:p>
            <a:pPr algn="just" rtl="1"/>
            <a:r>
              <a:rPr lang="ar-MA" sz="5400" dirty="0"/>
              <a:t>انطلاقا من مجال التدبير ومن توقعات وآفاق ورؤية السيكولوجيا </a:t>
            </a:r>
            <a:r>
              <a:rPr lang="fr-FR" sz="5400" dirty="0" smtClean="0"/>
              <a:t>psychologie</a:t>
            </a:r>
            <a:r>
              <a:rPr lang="ar-MA" sz="5400" dirty="0" smtClean="0"/>
              <a:t>  </a:t>
            </a:r>
            <a:r>
              <a:rPr lang="fr-FR" sz="5400" dirty="0" smtClean="0"/>
              <a:t>la</a:t>
            </a:r>
            <a:r>
              <a:rPr lang="ar-MA" sz="5400" dirty="0" smtClean="0"/>
              <a:t> فقد </a:t>
            </a:r>
            <a:r>
              <a:rPr lang="ar-MA" sz="5400" dirty="0"/>
              <a:t>خضعت مفاهيم الإجهاد </a:t>
            </a:r>
            <a:r>
              <a:rPr lang="fr-FR" sz="5400" dirty="0"/>
              <a:t>stress</a:t>
            </a:r>
            <a:r>
              <a:rPr lang="ar-MA" sz="5400" dirty="0"/>
              <a:t> و الاهتراء </a:t>
            </a:r>
            <a:r>
              <a:rPr lang="fr-FR" sz="5400" dirty="0"/>
              <a:t>épuisement </a:t>
            </a:r>
            <a:r>
              <a:rPr lang="ar-MA" sz="5400" dirty="0"/>
              <a:t> لعدة أبحاث في السنوات الأخيرة. غير أنه إذا كان هذا الموضوع يحظى بأهمية كبيرة في الدول الناطقة </a:t>
            </a:r>
            <a:r>
              <a:rPr lang="ar-MA" sz="5400" dirty="0" smtClean="0"/>
              <a:t>بالإنجليزية </a:t>
            </a:r>
            <a:r>
              <a:rPr lang="fr-FR" sz="5400" dirty="0"/>
              <a:t>anglo-saxon</a:t>
            </a:r>
            <a:endParaRPr lang="ar-MA" sz="5400" dirty="0" smtClean="0"/>
          </a:p>
          <a:p>
            <a:pPr algn="just" rtl="1"/>
            <a:r>
              <a:rPr lang="ar-MA" sz="5400" dirty="0" smtClean="0"/>
              <a:t>فإنه </a:t>
            </a:r>
            <a:r>
              <a:rPr lang="ar-MA" sz="5400" dirty="0"/>
              <a:t>يكاد يكون مجهولا عند الباحثين الفرنسيين في علم التدبير</a:t>
            </a:r>
            <a:r>
              <a:rPr lang="ar-MA" sz="5400" dirty="0" smtClean="0"/>
              <a:t>. </a:t>
            </a:r>
            <a:endParaRPr lang="fr-FR" sz="5400" dirty="0"/>
          </a:p>
        </p:txBody>
      </p:sp>
    </p:spTree>
    <p:extLst>
      <p:ext uri="{BB962C8B-B14F-4D97-AF65-F5344CB8AC3E}">
        <p14:creationId xmlns:p14="http://schemas.microsoft.com/office/powerpoint/2010/main" val="1500503589"/>
      </p:ext>
    </p:extLst>
  </p:cSld>
  <p:clrMapOvr>
    <a:masterClrMapping/>
  </p:clrMapOvr>
  <p:transition spd="slow" advTm="3047">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ctr"/>
            <a:r>
              <a:rPr lang="ar-MA" b="1" dirty="0"/>
              <a:t>الإجهاد و </a:t>
            </a:r>
            <a:r>
              <a:rPr lang="ar-MA" b="1" dirty="0" smtClean="0"/>
              <a:t>الاهتراء </a:t>
            </a:r>
            <a:r>
              <a:rPr lang="ar-MA" b="1" dirty="0"/>
              <a:t>المهني</a:t>
            </a:r>
            <a:endParaRPr lang="en-US" dirty="0"/>
          </a:p>
        </p:txBody>
      </p:sp>
      <p:sp>
        <p:nvSpPr>
          <p:cNvPr id="3" name="フッター プレースホルダー 2"/>
          <p:cNvSpPr>
            <a:spLocks noGrp="1"/>
          </p:cNvSpPr>
          <p:nvPr>
            <p:ph type="ftr" sz="quarter" idx="11"/>
          </p:nvPr>
        </p:nvSpPr>
        <p:spPr/>
        <p:txBody>
          <a:bodyPr/>
          <a:lstStyle/>
          <a:p>
            <a:endParaRPr lang="en-US" dirty="0"/>
          </a:p>
        </p:txBody>
      </p:sp>
      <p:sp>
        <p:nvSpPr>
          <p:cNvPr id="4" name="スライド番号プレースホルダー 3"/>
          <p:cNvSpPr>
            <a:spLocks noGrp="1"/>
          </p:cNvSpPr>
          <p:nvPr>
            <p:ph type="sldNum" sz="quarter" idx="12"/>
          </p:nvPr>
        </p:nvSpPr>
        <p:spPr>
          <a:xfrm>
            <a:off x="14731288" y="646504"/>
            <a:ext cx="3710263" cy="776544"/>
          </a:xfrm>
        </p:spPr>
        <p:txBody>
          <a:bodyPr/>
          <a:lstStyle/>
          <a:p>
            <a:pPr algn="ctr"/>
            <a:r>
              <a:rPr lang="en-US" dirty="0" smtClean="0"/>
              <a:t> </a:t>
            </a:r>
            <a:r>
              <a:rPr lang="ar-MA" sz="6600" dirty="0" smtClean="0">
                <a:latin typeface="+mj-lt"/>
              </a:rPr>
              <a:t>تقديم</a:t>
            </a:r>
            <a:endParaRPr lang="en-US" sz="6600" dirty="0">
              <a:latin typeface="+mj-lt"/>
            </a:endParaRPr>
          </a:p>
        </p:txBody>
      </p:sp>
      <p:sp>
        <p:nvSpPr>
          <p:cNvPr id="18" name="テキスト プレースホルダー 17"/>
          <p:cNvSpPr>
            <a:spLocks noGrp="1"/>
          </p:cNvSpPr>
          <p:nvPr>
            <p:ph type="body" sz="quarter" idx="15"/>
          </p:nvPr>
        </p:nvSpPr>
        <p:spPr>
          <a:xfrm>
            <a:off x="719848" y="3533705"/>
            <a:ext cx="16984492" cy="5026635"/>
          </a:xfrm>
        </p:spPr>
        <p:txBody>
          <a:bodyPr>
            <a:normAutofit lnSpcReduction="10000"/>
          </a:bodyPr>
          <a:lstStyle/>
          <a:p>
            <a:pPr algn="just" rtl="1"/>
            <a:r>
              <a:rPr lang="ar-MA" sz="5400" dirty="0"/>
              <a:t>في البداية سنقدم قضايا و تعاريف الإجهاد و </a:t>
            </a:r>
            <a:r>
              <a:rPr lang="ar-MA" sz="5400" b="1" u="sng" dirty="0"/>
              <a:t>الاهتراء النفسي</a:t>
            </a:r>
            <a:r>
              <a:rPr lang="ar-MA" sz="5400" dirty="0"/>
              <a:t> في العمل: </a:t>
            </a:r>
            <a:endParaRPr lang="ar-MA" sz="5400" dirty="0" smtClean="0"/>
          </a:p>
          <a:p>
            <a:pPr algn="just" rtl="1"/>
            <a:r>
              <a:rPr lang="ar-MA" sz="5400" dirty="0" smtClean="0"/>
              <a:t>على </a:t>
            </a:r>
            <a:r>
              <a:rPr lang="ar-MA" sz="5400" dirty="0"/>
              <a:t>المستوى النظري هناك مواجهة بين أصحاب المقاربة الإيجابية للظاهرة. وفي وقت لاحق سيتم التركيز على النتائج  التدبيرية الضعيفة الناتجة عن الإجهاد والاهتراء المهني . وفي بعض المجالات تم التطرق لمجموعة من المواضيع لها علاقة بالموارد البشرية من أجل الحيلولة دون ظهور مثل هذا الضعف التنظيمي </a:t>
            </a:r>
            <a:r>
              <a:rPr lang="fr-FR" sz="5400" dirty="0"/>
              <a:t>dysfonctionnement organisationnel. </a:t>
            </a:r>
          </a:p>
        </p:txBody>
      </p:sp>
    </p:spTree>
    <p:extLst>
      <p:ext uri="{BB962C8B-B14F-4D97-AF65-F5344CB8AC3E}">
        <p14:creationId xmlns:p14="http://schemas.microsoft.com/office/powerpoint/2010/main" val="2109557502"/>
      </p:ext>
    </p:extLst>
  </p:cSld>
  <p:clrMapOvr>
    <a:masterClrMapping/>
  </p:clrMapOvr>
  <p:transition spd="slow" advTm="3047">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ctr"/>
            <a:r>
              <a:rPr lang="ar-MA" b="1" dirty="0"/>
              <a:t>الإجهاد و </a:t>
            </a:r>
            <a:r>
              <a:rPr lang="ar-MA" b="1" dirty="0" smtClean="0"/>
              <a:t>الاهتراء </a:t>
            </a:r>
            <a:r>
              <a:rPr lang="ar-MA" b="1" dirty="0"/>
              <a:t>المهني</a:t>
            </a:r>
            <a:endParaRPr lang="en-US" dirty="0"/>
          </a:p>
        </p:txBody>
      </p:sp>
      <p:sp>
        <p:nvSpPr>
          <p:cNvPr id="3" name="フッター プレースホルダー 2"/>
          <p:cNvSpPr>
            <a:spLocks noGrp="1"/>
          </p:cNvSpPr>
          <p:nvPr>
            <p:ph type="ftr" sz="quarter" idx="11"/>
          </p:nvPr>
        </p:nvSpPr>
        <p:spPr/>
        <p:txBody>
          <a:bodyPr/>
          <a:lstStyle/>
          <a:p>
            <a:endParaRPr lang="en-US" dirty="0"/>
          </a:p>
        </p:txBody>
      </p:sp>
      <p:sp>
        <p:nvSpPr>
          <p:cNvPr id="4" name="スライド番号プレースホルダー 3"/>
          <p:cNvSpPr>
            <a:spLocks noGrp="1"/>
          </p:cNvSpPr>
          <p:nvPr>
            <p:ph type="sldNum" sz="quarter" idx="12"/>
          </p:nvPr>
        </p:nvSpPr>
        <p:spPr>
          <a:xfrm>
            <a:off x="14731288" y="646504"/>
            <a:ext cx="3710263" cy="776544"/>
          </a:xfrm>
        </p:spPr>
        <p:txBody>
          <a:bodyPr/>
          <a:lstStyle/>
          <a:p>
            <a:pPr algn="ctr"/>
            <a:r>
              <a:rPr lang="en-US" dirty="0" smtClean="0"/>
              <a:t> </a:t>
            </a:r>
            <a:r>
              <a:rPr lang="ar-MA" sz="6600" dirty="0" smtClean="0">
                <a:latin typeface="+mj-lt"/>
              </a:rPr>
              <a:t>تقديم</a:t>
            </a:r>
            <a:endParaRPr lang="en-US" sz="6600" dirty="0">
              <a:latin typeface="+mj-lt"/>
            </a:endParaRPr>
          </a:p>
        </p:txBody>
      </p:sp>
      <p:sp>
        <p:nvSpPr>
          <p:cNvPr id="18" name="テキスト プレースホルダー 17"/>
          <p:cNvSpPr>
            <a:spLocks noGrp="1"/>
          </p:cNvSpPr>
          <p:nvPr>
            <p:ph type="body" sz="quarter" idx="15"/>
          </p:nvPr>
        </p:nvSpPr>
        <p:spPr>
          <a:xfrm>
            <a:off x="719848" y="3533705"/>
            <a:ext cx="16984492" cy="5026635"/>
          </a:xfrm>
        </p:spPr>
        <p:txBody>
          <a:bodyPr>
            <a:normAutofit fontScale="92500" lnSpcReduction="20000"/>
          </a:bodyPr>
          <a:lstStyle/>
          <a:p>
            <a:pPr algn="just" rtl="1"/>
            <a:r>
              <a:rPr lang="ar-MA" sz="5400" dirty="0"/>
              <a:t>لقد درس السيكولوجيون الإجهاد والاكتئاب و صعوبة التغلب على القيود وتكاليف وإكراهات الحياة اليومية ،حيث أن النظام الاجتماعي برمته متهم في ذلك...وهناك ترجمة تعود لماركس ولمخطوطات 1884حول </a:t>
            </a:r>
            <a:r>
              <a:rPr lang="ar-MA" sz="5400" b="1" u="sng" dirty="0"/>
              <a:t>مفهوم العزلة و النفور والاستيلاب </a:t>
            </a:r>
            <a:r>
              <a:rPr lang="fr-FR" sz="5400" b="1" u="sng" dirty="0"/>
              <a:t>la notion d’</a:t>
            </a:r>
            <a:r>
              <a:rPr lang="fr-FR" sz="5400" b="1" u="sng" dirty="0" err="1"/>
              <a:t>liénation</a:t>
            </a:r>
            <a:r>
              <a:rPr lang="fr-FR" sz="5400" b="1" u="sng" dirty="0"/>
              <a:t> </a:t>
            </a:r>
            <a:r>
              <a:rPr lang="ar-MA" sz="5400" dirty="0"/>
              <a:t>ذلك لأن الإنسان يقضي احسن أوقات حياته في وضعية العمل .لذلك كان على الباحثين أن يهتموا بدراية </a:t>
            </a:r>
            <a:r>
              <a:rPr lang="ar-MA" sz="5400" dirty="0" err="1"/>
              <a:t>السيرورات</a:t>
            </a:r>
            <a:r>
              <a:rPr lang="ar-MA" sz="5400" dirty="0"/>
              <a:t> المناسبة ومحاولة البحث عن التوازن في العمل المهني والمشاكل التي تنمو فيه. وهي مقاربة مناسبة  يجب اعتمادها و تطبيقها في علوم التدبير</a:t>
            </a:r>
            <a:r>
              <a:rPr lang="fr-FR" sz="5400" dirty="0"/>
              <a:t>sciences de gestion</a:t>
            </a:r>
            <a:r>
              <a:rPr lang="ar-MA" sz="5400" dirty="0"/>
              <a:t> وهي أيضا فرع من المعرفة المؤسسة على حل المشكلات التنظيمية.</a:t>
            </a:r>
            <a:endParaRPr lang="fr-FR" sz="5400" dirty="0"/>
          </a:p>
        </p:txBody>
      </p:sp>
    </p:spTree>
    <p:extLst>
      <p:ext uri="{BB962C8B-B14F-4D97-AF65-F5344CB8AC3E}">
        <p14:creationId xmlns:p14="http://schemas.microsoft.com/office/powerpoint/2010/main" val="2109557502"/>
      </p:ext>
    </p:extLst>
  </p:cSld>
  <p:clrMapOvr>
    <a:masterClrMapping/>
  </p:clrMapOvr>
  <p:transition spd="slow" advTm="3047">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pPr algn="ctr" rtl="1"/>
            <a:r>
              <a:rPr lang="ar-MA" b="1" dirty="0" smtClean="0"/>
              <a:t>الإجهاد </a:t>
            </a:r>
            <a:r>
              <a:rPr lang="ar-MA" b="1" dirty="0"/>
              <a:t>والاهتراء المهني : قضايا وتعريفات </a:t>
            </a:r>
            <a:endParaRPr lang="fr-FR" dirty="0"/>
          </a:p>
        </p:txBody>
      </p:sp>
      <p:sp>
        <p:nvSpPr>
          <p:cNvPr id="3" name="フッター プレースホルダー 2"/>
          <p:cNvSpPr>
            <a:spLocks noGrp="1"/>
          </p:cNvSpPr>
          <p:nvPr>
            <p:ph type="ftr" sz="quarter" idx="11"/>
          </p:nvPr>
        </p:nvSpPr>
        <p:spPr/>
        <p:txBody>
          <a:bodyPr/>
          <a:lstStyle/>
          <a:p>
            <a:endParaRPr lang="en-US" dirty="0"/>
          </a:p>
        </p:txBody>
      </p:sp>
      <p:sp>
        <p:nvSpPr>
          <p:cNvPr id="4" name="スライド番号プレースホルダー 3"/>
          <p:cNvSpPr>
            <a:spLocks noGrp="1"/>
          </p:cNvSpPr>
          <p:nvPr>
            <p:ph type="sldNum" sz="quarter" idx="12"/>
          </p:nvPr>
        </p:nvSpPr>
        <p:spPr>
          <a:xfrm>
            <a:off x="14731288" y="646504"/>
            <a:ext cx="3710263" cy="776544"/>
          </a:xfrm>
        </p:spPr>
        <p:txBody>
          <a:bodyPr/>
          <a:lstStyle/>
          <a:p>
            <a:pPr algn="ctr"/>
            <a:r>
              <a:rPr lang="ar-MA" sz="6600" dirty="0" smtClean="0">
                <a:latin typeface="+mj-lt"/>
              </a:rPr>
              <a:t>1</a:t>
            </a:r>
            <a:endParaRPr lang="en-US" sz="6600" dirty="0">
              <a:latin typeface="+mj-lt"/>
            </a:endParaRPr>
          </a:p>
        </p:txBody>
      </p:sp>
      <p:sp>
        <p:nvSpPr>
          <p:cNvPr id="18" name="テキスト プレースホルダー 17"/>
          <p:cNvSpPr>
            <a:spLocks noGrp="1"/>
          </p:cNvSpPr>
          <p:nvPr>
            <p:ph type="body" sz="quarter" idx="15"/>
          </p:nvPr>
        </p:nvSpPr>
        <p:spPr>
          <a:xfrm>
            <a:off x="719848" y="3533705"/>
            <a:ext cx="16984492" cy="5026635"/>
          </a:xfrm>
        </p:spPr>
        <p:txBody>
          <a:bodyPr>
            <a:normAutofit fontScale="92500" lnSpcReduction="20000"/>
          </a:bodyPr>
          <a:lstStyle/>
          <a:p>
            <a:pPr algn="just" rtl="1"/>
            <a:r>
              <a:rPr lang="ar-MA" sz="5400" dirty="0"/>
              <a:t> موضوع الإجهاد المهني ،أو حسن الكينونة في العمل أسبابه ونتائجه، ليس بجديد</a:t>
            </a:r>
            <a:r>
              <a:rPr lang="ar-MA" sz="5400" dirty="0" smtClean="0"/>
              <a:t>.</a:t>
            </a:r>
            <a:endParaRPr lang="fr-FR" sz="5400" dirty="0" smtClean="0"/>
          </a:p>
          <a:p>
            <a:pPr algn="just" rtl="1"/>
            <a:r>
              <a:rPr lang="ar-MA" sz="5400" dirty="0" smtClean="0"/>
              <a:t> </a:t>
            </a:r>
            <a:r>
              <a:rPr lang="ar-MA" sz="5400" dirty="0"/>
              <a:t>و لقد تم التطرق إليه  ضمن المشاكل الناتجة عن جودة الحياة في العمل وانعكاساته على المنظمة و على أنماط الإنتاج.(1)</a:t>
            </a:r>
            <a:r>
              <a:rPr lang="fr-FR" sz="5400" dirty="0"/>
              <a:t>. </a:t>
            </a:r>
            <a:r>
              <a:rPr lang="ar-MA" sz="5400" dirty="0"/>
              <a:t> والجديد في وقتنا الحاضر هو أن هذه الظاهرة لها أهمية قصوى خاصة في بعدها السيكولوجي. ففي مجموع الدول المصنعة هناك دراسات متناهية و مذهلة حول الضعف التنظيمي بسبب الإجهاد المهني، حيث قدم المكتب الدولي للشغل(</a:t>
            </a:r>
            <a:r>
              <a:rPr lang="fr-FR" sz="5400" dirty="0"/>
              <a:t>BIT</a:t>
            </a:r>
            <a:r>
              <a:rPr lang="ar-MA" sz="5400" dirty="0"/>
              <a:t> ) دراسة عن الصدى والكلفة البشرية والمالية التي يسببها الإجهاد المهني</a:t>
            </a:r>
            <a:r>
              <a:rPr lang="ar-MA" sz="5400" dirty="0" smtClean="0"/>
              <a:t>:</a:t>
            </a:r>
            <a:endParaRPr lang="fr-FR" sz="5400" dirty="0"/>
          </a:p>
        </p:txBody>
      </p:sp>
    </p:spTree>
    <p:extLst>
      <p:ext uri="{BB962C8B-B14F-4D97-AF65-F5344CB8AC3E}">
        <p14:creationId xmlns:p14="http://schemas.microsoft.com/office/powerpoint/2010/main" val="2032553895"/>
      </p:ext>
    </p:extLst>
  </p:cSld>
  <p:clrMapOvr>
    <a:masterClrMapping/>
  </p:clrMapOvr>
  <p:transition spd="slow" advTm="3047">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ctr"/>
            <a:r>
              <a:rPr lang="ar-MA" b="1" dirty="0"/>
              <a:t>الإجهاد والاهتراء المهني : قضايا وتعريفات </a:t>
            </a:r>
            <a:endParaRPr lang="en-US" dirty="0"/>
          </a:p>
        </p:txBody>
      </p:sp>
      <p:sp>
        <p:nvSpPr>
          <p:cNvPr id="3" name="フッター プレースホルダー 2"/>
          <p:cNvSpPr>
            <a:spLocks noGrp="1"/>
          </p:cNvSpPr>
          <p:nvPr>
            <p:ph type="ftr" sz="quarter" idx="11"/>
          </p:nvPr>
        </p:nvSpPr>
        <p:spPr/>
        <p:txBody>
          <a:bodyPr/>
          <a:lstStyle/>
          <a:p>
            <a:endParaRPr lang="en-US" dirty="0"/>
          </a:p>
        </p:txBody>
      </p:sp>
      <p:sp>
        <p:nvSpPr>
          <p:cNvPr id="4" name="スライド番号プレースホルダー 3"/>
          <p:cNvSpPr>
            <a:spLocks noGrp="1"/>
          </p:cNvSpPr>
          <p:nvPr>
            <p:ph type="sldNum" sz="quarter" idx="12"/>
          </p:nvPr>
        </p:nvSpPr>
        <p:spPr>
          <a:xfrm>
            <a:off x="14731288" y="646504"/>
            <a:ext cx="3710263" cy="776544"/>
          </a:xfrm>
        </p:spPr>
        <p:txBody>
          <a:bodyPr/>
          <a:lstStyle/>
          <a:p>
            <a:pPr algn="ctr"/>
            <a:r>
              <a:rPr lang="ar-MA" sz="6600" dirty="0" smtClean="0">
                <a:latin typeface="+mj-lt"/>
              </a:rPr>
              <a:t>1</a:t>
            </a:r>
            <a:endParaRPr lang="en-US" sz="6600" dirty="0">
              <a:latin typeface="+mj-lt"/>
            </a:endParaRPr>
          </a:p>
        </p:txBody>
      </p:sp>
      <p:sp>
        <p:nvSpPr>
          <p:cNvPr id="18" name="テキスト プレースホルダー 17"/>
          <p:cNvSpPr>
            <a:spLocks noGrp="1"/>
          </p:cNvSpPr>
          <p:nvPr>
            <p:ph type="body" sz="quarter" idx="15"/>
          </p:nvPr>
        </p:nvSpPr>
        <p:spPr>
          <a:xfrm>
            <a:off x="719848" y="3210129"/>
            <a:ext cx="16984492" cy="5350212"/>
          </a:xfrm>
        </p:spPr>
        <p:txBody>
          <a:bodyPr>
            <a:normAutofit fontScale="85000" lnSpcReduction="10000"/>
          </a:bodyPr>
          <a:lstStyle/>
          <a:p>
            <a:pPr marL="685800" indent="-685800" algn="just" rtl="1">
              <a:buFontTx/>
              <a:buChar char="-"/>
            </a:pPr>
            <a:r>
              <a:rPr lang="ar-MA" sz="5400" dirty="0" smtClean="0"/>
              <a:t>في </a:t>
            </a:r>
            <a:r>
              <a:rPr lang="ar-MA" sz="5400" dirty="0"/>
              <a:t>الولايات المتحدة الأمريكية قدرت الخسارة ب200 مليار دولار سنويا على شكل: </a:t>
            </a:r>
            <a:endParaRPr lang="fr-FR" sz="5400" dirty="0" smtClean="0"/>
          </a:p>
          <a:p>
            <a:pPr algn="just" rtl="1"/>
            <a:r>
              <a:rPr lang="ar-MA" sz="5400" dirty="0" smtClean="0"/>
              <a:t>عدم </a:t>
            </a:r>
            <a:r>
              <a:rPr lang="ar-MA" sz="5400" dirty="0"/>
              <a:t>الاستقرار المهني ،ظاهرة التغيب، حوادث الشغل، انهيارات عصبية</a:t>
            </a:r>
            <a:r>
              <a:rPr lang="ar-MA" sz="5400" dirty="0" smtClean="0"/>
              <a:t>.</a:t>
            </a:r>
            <a:endParaRPr lang="fr-FR" sz="5400" dirty="0" smtClean="0"/>
          </a:p>
          <a:p>
            <a:pPr algn="just" rtl="1"/>
            <a:r>
              <a:rPr lang="ar-MA" sz="5400" dirty="0" smtClean="0"/>
              <a:t>- </a:t>
            </a:r>
            <a:r>
              <a:rPr lang="ar-MA" sz="5400" dirty="0"/>
              <a:t>ارتفاع مهول في التعويضات </a:t>
            </a:r>
            <a:r>
              <a:rPr lang="fr-FR" sz="5400" dirty="0" smtClean="0"/>
              <a:t> indemnisation  </a:t>
            </a:r>
            <a:r>
              <a:rPr lang="ar-MA" sz="5400" dirty="0"/>
              <a:t>المرضية في أمريكا ،استراليا، اليابان.</a:t>
            </a:r>
            <a:endParaRPr lang="fr-FR" sz="5400" dirty="0"/>
          </a:p>
          <a:p>
            <a:pPr algn="just" rtl="1"/>
            <a:r>
              <a:rPr lang="ar-MA" sz="5400" dirty="0"/>
              <a:t>- في انجلترا بلغت الخسارة 5 مليارات جنيه بسبب الرخص المرضية الناتجة عن الاضطرابات العقلية.</a:t>
            </a:r>
            <a:endParaRPr lang="fr-FR" sz="5400" dirty="0"/>
          </a:p>
          <a:p>
            <a:pPr algn="just" rtl="1"/>
            <a:r>
              <a:rPr lang="ar-MA" sz="5400" dirty="0"/>
              <a:t>(1)- </a:t>
            </a:r>
            <a:r>
              <a:rPr lang="fr-FR" sz="5400" dirty="0"/>
              <a:t>Bayart,1988 .Bernoux,1981.Chouraqui </a:t>
            </a:r>
            <a:r>
              <a:rPr lang="fr-FR" sz="5400" dirty="0" smtClean="0"/>
              <a:t>etTchobanian,1986</a:t>
            </a:r>
            <a:endParaRPr lang="fr-FR" sz="5400" dirty="0"/>
          </a:p>
        </p:txBody>
      </p:sp>
    </p:spTree>
    <p:extLst>
      <p:ext uri="{BB962C8B-B14F-4D97-AF65-F5344CB8AC3E}">
        <p14:creationId xmlns:p14="http://schemas.microsoft.com/office/powerpoint/2010/main" val="2032553895"/>
      </p:ext>
    </p:extLst>
  </p:cSld>
  <p:clrMapOvr>
    <a:masterClrMapping/>
  </p:clrMapOvr>
  <p:transition spd="slow" advTm="3047">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ctr"/>
            <a:r>
              <a:rPr lang="ar-MA" b="1" dirty="0"/>
              <a:t>الإجهاد والاهتراء المهني : قضايا وتعريفات </a:t>
            </a:r>
            <a:endParaRPr lang="en-US" dirty="0"/>
          </a:p>
        </p:txBody>
      </p:sp>
      <p:sp>
        <p:nvSpPr>
          <p:cNvPr id="3" name="フッター プレースホルダー 2"/>
          <p:cNvSpPr>
            <a:spLocks noGrp="1"/>
          </p:cNvSpPr>
          <p:nvPr>
            <p:ph type="ftr" sz="quarter" idx="11"/>
          </p:nvPr>
        </p:nvSpPr>
        <p:spPr/>
        <p:txBody>
          <a:bodyPr/>
          <a:lstStyle/>
          <a:p>
            <a:endParaRPr lang="en-US" dirty="0"/>
          </a:p>
        </p:txBody>
      </p:sp>
      <p:sp>
        <p:nvSpPr>
          <p:cNvPr id="4" name="スライド番号プレースホルダー 3"/>
          <p:cNvSpPr>
            <a:spLocks noGrp="1"/>
          </p:cNvSpPr>
          <p:nvPr>
            <p:ph type="sldNum" sz="quarter" idx="12"/>
          </p:nvPr>
        </p:nvSpPr>
        <p:spPr>
          <a:xfrm>
            <a:off x="14731288" y="646504"/>
            <a:ext cx="3710263" cy="776544"/>
          </a:xfrm>
        </p:spPr>
        <p:txBody>
          <a:bodyPr/>
          <a:lstStyle/>
          <a:p>
            <a:pPr algn="ctr"/>
            <a:r>
              <a:rPr lang="ar-MA" sz="6600" dirty="0" smtClean="0">
                <a:latin typeface="+mj-lt"/>
              </a:rPr>
              <a:t>1</a:t>
            </a:r>
            <a:endParaRPr lang="en-US" sz="6600" dirty="0">
              <a:latin typeface="+mj-lt"/>
            </a:endParaRPr>
          </a:p>
        </p:txBody>
      </p:sp>
      <p:sp>
        <p:nvSpPr>
          <p:cNvPr id="18" name="テキスト プレースホルダー 17"/>
          <p:cNvSpPr>
            <a:spLocks noGrp="1"/>
          </p:cNvSpPr>
          <p:nvPr>
            <p:ph type="body" sz="quarter" idx="15"/>
          </p:nvPr>
        </p:nvSpPr>
        <p:spPr>
          <a:xfrm>
            <a:off x="719848" y="3533705"/>
            <a:ext cx="16984492" cy="5026635"/>
          </a:xfrm>
        </p:spPr>
        <p:txBody>
          <a:bodyPr>
            <a:normAutofit lnSpcReduction="10000"/>
          </a:bodyPr>
          <a:lstStyle/>
          <a:p>
            <a:pPr algn="just" rtl="1"/>
            <a:r>
              <a:rPr lang="ar-MA" sz="5400" dirty="0"/>
              <a:t>وعلاقة بمختلف مجالات جودة الحياة في العمل ، ازدهرت و ظهرت أفكار ومبادئ و نظريات </a:t>
            </a:r>
            <a:r>
              <a:rPr lang="ar-MA" sz="5400" dirty="0" smtClean="0"/>
              <a:t>أخرى </a:t>
            </a:r>
            <a:r>
              <a:rPr lang="ar-MA" sz="5400" dirty="0"/>
              <a:t>كنتيجة للإجهاد المهني للمأجورين. فظهرت نظرية الاهتراء المهني أو الحرفي. وبصفة عامة إن الاهتراء المهني أو الإنهاك الحرفي له بعد زمني خاص يميزه عن الإنهاك العادي في العمل لكونه عملية تقود إلى تدهور تدريجي للإنجاز</a:t>
            </a:r>
            <a:r>
              <a:rPr lang="fr-FR" sz="5400" dirty="0"/>
              <a:t> </a:t>
            </a:r>
            <a:r>
              <a:rPr lang="ar-MA" sz="5400" dirty="0"/>
              <a:t>و الأداء في العمل. الإنهاك والإجهاد المهني لا يميزان من خلال من خلال أعراضهما ولكن فقط على قاعدة عملية(</a:t>
            </a:r>
            <a:r>
              <a:rPr lang="fr-FR" sz="5400" dirty="0"/>
              <a:t>1</a:t>
            </a:r>
            <a:r>
              <a:rPr lang="ar-MA" sz="5400" dirty="0"/>
              <a:t>)</a:t>
            </a:r>
            <a:r>
              <a:rPr lang="fr-FR" sz="5400" dirty="0" smtClean="0"/>
              <a:t>.</a:t>
            </a:r>
          </a:p>
          <a:p>
            <a:pPr algn="just" rtl="1"/>
            <a:endParaRPr lang="fr-FR" sz="5400" dirty="0"/>
          </a:p>
        </p:txBody>
      </p:sp>
    </p:spTree>
    <p:extLst>
      <p:ext uri="{BB962C8B-B14F-4D97-AF65-F5344CB8AC3E}">
        <p14:creationId xmlns:p14="http://schemas.microsoft.com/office/powerpoint/2010/main" val="2032553895"/>
      </p:ext>
    </p:extLst>
  </p:cSld>
  <p:clrMapOvr>
    <a:masterClrMapping/>
  </p:clrMapOvr>
  <p:transition spd="slow" advTm="3047">
    <p:fade/>
  </p:transition>
  <p:timing>
    <p:tnLst>
      <p:par>
        <p:cTn id="1" dur="indefinite" restart="never" nodeType="tmRoot"/>
      </p:par>
    </p:tnLst>
  </p:timing>
</p:sld>
</file>

<file path=ppt/theme/theme1.xml><?xml version="1.0" encoding="utf-8"?>
<a:theme xmlns:a="http://schemas.openxmlformats.org/drawingml/2006/main" name="Betelgeuse Titles">
  <a:themeElements>
    <a:clrScheme name="Betelgeuse">
      <a:dk1>
        <a:srgbClr val="F2F2F2"/>
      </a:dk1>
      <a:lt1>
        <a:srgbClr val="F2F2F2"/>
      </a:lt1>
      <a:dk2>
        <a:srgbClr val="3F3F3F"/>
      </a:dk2>
      <a:lt2>
        <a:srgbClr val="3F3F3F"/>
      </a:lt2>
      <a:accent1>
        <a:srgbClr val="F2F2F2"/>
      </a:accent1>
      <a:accent2>
        <a:srgbClr val="ED7D31"/>
      </a:accent2>
      <a:accent3>
        <a:srgbClr val="A5A5A5"/>
      </a:accent3>
      <a:accent4>
        <a:srgbClr val="FFC000"/>
      </a:accent4>
      <a:accent5>
        <a:srgbClr val="4472C4"/>
      </a:accent5>
      <a:accent6>
        <a:srgbClr val="70AD47"/>
      </a:accent6>
      <a:hlink>
        <a:srgbClr val="F2F2F2"/>
      </a:hlink>
      <a:folHlink>
        <a:srgbClr val="B5B5B5"/>
      </a:folHlink>
    </a:clrScheme>
    <a:fontScheme name="Betelgeuse">
      <a:majorFont>
        <a:latin typeface="Aileron UltraLight"/>
        <a:ea typeface="Capella"/>
        <a:cs typeface=""/>
      </a:majorFont>
      <a:minorFont>
        <a:latin typeface="Aileron Light"/>
        <a:ea typeface="Capella Light"/>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Betelgeuse Contents">
  <a:themeElements>
    <a:clrScheme name="Betelgeuse2">
      <a:dk1>
        <a:srgbClr val="1E2A26"/>
      </a:dk1>
      <a:lt1>
        <a:srgbClr val="1E2A26"/>
      </a:lt1>
      <a:dk2>
        <a:srgbClr val="1E2A26"/>
      </a:dk2>
      <a:lt2>
        <a:srgbClr val="1E2A26"/>
      </a:lt2>
      <a:accent1>
        <a:srgbClr val="3A75FB"/>
      </a:accent1>
      <a:accent2>
        <a:srgbClr val="3A75FB"/>
      </a:accent2>
      <a:accent3>
        <a:srgbClr val="A5A5A5"/>
      </a:accent3>
      <a:accent4>
        <a:srgbClr val="FFC000"/>
      </a:accent4>
      <a:accent5>
        <a:srgbClr val="4472C4"/>
      </a:accent5>
      <a:accent6>
        <a:srgbClr val="70AD47"/>
      </a:accent6>
      <a:hlink>
        <a:srgbClr val="0563C1"/>
      </a:hlink>
      <a:folHlink>
        <a:srgbClr val="954F72"/>
      </a:folHlink>
    </a:clrScheme>
    <a:fontScheme name="Betelgeuse">
      <a:majorFont>
        <a:latin typeface="Aileron UltraLight"/>
        <a:ea typeface="Capella"/>
        <a:cs typeface=""/>
      </a:majorFont>
      <a:minorFont>
        <a:latin typeface="Aileron Light"/>
        <a:ea typeface="Capella Light"/>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flip="none" rotWithShape="1">
          <a:gsLst>
            <a:gs pos="0">
              <a:schemeClr val="accent1"/>
            </a:gs>
            <a:gs pos="42000">
              <a:schemeClr val="accent1">
                <a:lumMod val="75000"/>
              </a:schemeClr>
            </a:gs>
            <a:gs pos="100000">
              <a:srgbClr val="FFFFFF"/>
            </a:gs>
          </a:gsLst>
          <a:lin ang="13500000" scaled="1"/>
          <a:tileRect/>
        </a:gradFill>
        <a:ln>
          <a:noFill/>
        </a:ln>
        <a:effectLst>
          <a:outerShdw blurRad="63500" sx="102000" sy="102000" algn="ctr" rotWithShape="0">
            <a:prstClr val="black">
              <a:alpha val="40000"/>
            </a:prstClr>
          </a:outerShdw>
        </a:effectLst>
      </a:spPr>
      <a:bodyPr wrap="none" rtlCol="0" anchor="ctr"/>
      <a:lstStyle>
        <a:defPPr algn="ctr">
          <a:defRPr dirty="0">
            <a:solidFill>
              <a:schemeClr val="bg1">
                <a:lumMod val="10000"/>
                <a:lumOff val="90000"/>
              </a:schemeClr>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3045</TotalTime>
  <Words>1495</Words>
  <Application>Microsoft Office PowerPoint</Application>
  <PresentationFormat>Personnalisé</PresentationFormat>
  <Paragraphs>95</Paragraphs>
  <Slides>23</Slides>
  <Notes>0</Notes>
  <HiddenSlides>0</HiddenSlides>
  <MMClips>0</MMClips>
  <ScaleCrop>false</ScaleCrop>
  <HeadingPairs>
    <vt:vector size="4" baseType="variant">
      <vt:variant>
        <vt:lpstr>Thème</vt:lpstr>
      </vt:variant>
      <vt:variant>
        <vt:i4>2</vt:i4>
      </vt:variant>
      <vt:variant>
        <vt:lpstr>Titres des diapositives</vt:lpstr>
      </vt:variant>
      <vt:variant>
        <vt:i4>23</vt:i4>
      </vt:variant>
    </vt:vector>
  </HeadingPairs>
  <TitlesOfParts>
    <vt:vector size="25" baseType="lpstr">
      <vt:lpstr>Betelgeuse Titles</vt:lpstr>
      <vt:lpstr>Betelgeuse Contents</vt:lpstr>
      <vt:lpstr>الإجهاد و الاهتراء المهني</vt:lpstr>
      <vt:lpstr>الإجهاد و الاهتراء المهني</vt:lpstr>
      <vt:lpstr>الإجهاد و الاهتراء المهني</vt:lpstr>
      <vt:lpstr>الإجهاد و الاهتراء المهني</vt:lpstr>
      <vt:lpstr>الإجهاد و الاهتراء المهني</vt:lpstr>
      <vt:lpstr>الإجهاد و الاهتراء المهني</vt:lpstr>
      <vt:lpstr>الإجهاد والاهتراء المهني : قضايا وتعريفات </vt:lpstr>
      <vt:lpstr>الإجهاد والاهتراء المهني : قضايا وتعريفات </vt:lpstr>
      <vt:lpstr>الإجهاد والاهتراء المهني : قضايا وتعريفات </vt:lpstr>
      <vt:lpstr>الإجهاد والاهتراء المهني : قضايا وتعريفات </vt:lpstr>
      <vt:lpstr>الإجهاد والاهتراء المهني : قضايا وتعريفات </vt:lpstr>
      <vt:lpstr>الإجهاد والاهتراء المهني : قضايا وتعريفات </vt:lpstr>
      <vt:lpstr>تدبير الاهتراء والإجهاد  المهني</vt:lpstr>
      <vt:lpstr>تدبير الاهتراء والإجهاد  المهني</vt:lpstr>
      <vt:lpstr>تدبير الاهتراء والإجهاد  المهني</vt:lpstr>
      <vt:lpstr>تدبير الاهتراء والإجهاد  المهني</vt:lpstr>
      <vt:lpstr>تدبير الاهتراء والإجهاد  المهني</vt:lpstr>
      <vt:lpstr>تدبير الاهتراء والإجهاد  المهني</vt:lpstr>
      <vt:lpstr>تدبير الاهتراء والإجهاد  المهني</vt:lpstr>
      <vt:lpstr>تدبير الاهتراء والإجهاد  المهني</vt:lpstr>
      <vt:lpstr>تدبير الاهتراء والإجهاد  المهني</vt:lpstr>
      <vt:lpstr>الإجهاد و الإهتراء المهني</vt:lpstr>
      <vt:lpstr>شكرا جزيلا على تتبعكم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Betelgeuse</dc:title>
  <dc:creator>秋咲准</dc:creator>
  <cp:lastModifiedBy>tsiwani</cp:lastModifiedBy>
  <cp:revision>111</cp:revision>
  <dcterms:created xsi:type="dcterms:W3CDTF">2014-06-28T16:00:46Z</dcterms:created>
  <dcterms:modified xsi:type="dcterms:W3CDTF">2016-03-31T07:14:00Z</dcterms:modified>
</cp:coreProperties>
</file>