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4E0B3-768C-04B7-61EF-F814DDB46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F2FFB2-3CA8-47C3-9F2F-483E6004CDE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05C64-959F-DACD-150D-2FCFECCE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9307E-BA3B-2839-F3EB-ACBF02426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F3307-7E12-4B04-AF3A-6EEEB3CAC14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812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EB083-971C-5E86-D643-A97584631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68C125-A724-4FCD-A07C-68FBE385171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6C617-B809-9263-D721-34B9CE3EE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04845-ED8B-9660-806C-3CB383385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F11FC-C9BB-4DFB-B357-7ADEC993C8F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1441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753CA-76BE-B41D-9EF5-F89898886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51A6D9-CF13-4C9B-A0E2-1679BAF8C91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8888C-99B1-216E-F3EE-805566B9B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142B1-B720-0EE3-D4FA-8E02EFF88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B30ED-DAC9-4C5D-96D8-1409BB97F9F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8924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2BEE3-BF7A-AB7D-0337-2D8F02AB9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8366D5-E2B3-49F7-97D7-6F3FE577FC0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FD5A7-BF2C-2F63-071C-76B5142C8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3E4F4-8BBA-156E-2B30-9856F65D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17365-449A-4115-9FB9-5BF895E1401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7938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DD10E-BDCE-D6D4-4026-AF6F2C84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E75E74-4B7E-4DF3-BC5C-C67D1881A75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399F8-05AD-49C5-2056-C48C1ADDC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4848D-159C-894D-F6B3-9E46662ED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14FE6-C6A7-4420-97D2-1B88F84CC6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3054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ED19C95-C4AA-A0E0-8EE9-5734DF476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63767B-0C9A-4108-B4E9-223C6871467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0D5F63-D65E-AC04-BFE2-808BC72AB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4EA297D-E7F1-EFDD-C358-FEB2F77D4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BD900-D7BE-4574-BD6F-744E4DFF65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235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22E017D-DC59-375B-7AFE-A978C5104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D8B094-8878-41EA-BD55-9E400B44FDA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8E91148-836B-DB83-F5D4-A4F537891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FA5516E-5CF5-C785-9F60-D603E245E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5FEFA-BBA5-4EE2-97E6-6BAC7D683DB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5672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AA4494-9BBF-0316-6651-1366153B7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968B96-C68B-4B27-9784-FD8594ABE18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DAE2F2D-47C7-2E3C-DCBF-EDAFFAEFD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E94F1D0-DA6C-98D9-04D7-C5B8AB86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3D82A-8217-409A-8B47-6749C23DF6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532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DFCA7BE-767F-EB1E-42AB-E89FC465B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16992-80B4-4BB7-BCFB-12C7CAC13F0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DBA6E55-23F4-CD49-B46A-29233FDFB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6B860F2-36E3-4EED-89C6-2C3FB5416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1C063-455F-4C08-8C4B-E65DDAF56B9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927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E6D8F5B-908A-C555-10CD-E13F51026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71EE94-CC12-43D7-ADF1-A708A8C4401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2E293D-ABF3-D4F3-3A70-3BEB47C82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BBA9EC0-2FEC-9061-ECA4-8150DEA21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33C11-2DBD-452E-90E0-FEB447624D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311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B5A0A5-DE19-1032-CCF5-8805498CF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375BFC-B2DF-4E0F-A081-8CCFDCD9A11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AB59874-A75F-ED1B-185F-9C95C74C0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A25345-383B-5E5C-FD5E-05F363639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6B090-98D0-451E-9A0F-7A8F95118A6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69010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48B9A30-5C11-1D4F-BBF4-3C65255D0C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6E1077F-9F20-2330-7830-CAE8AB441F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98105-8AAC-51BD-2BF0-17561BBFC0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531A5E4-76B4-4C3B-AE6F-739D4DF413A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841D9-63DD-8D56-75DE-A25AE0803B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68FFD-F234-71F1-9360-9ED7363C1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5A1861E-1D43-4B39-B840-1E382D6F394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3571293-F0D9-CBDE-54D6-30E4750255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5B52026-56BC-44D6-82AF-36BB90157ADC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D3C416FA-42E4-418C-0C1E-E13ACD47B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D51FB16-0F9D-3027-EDB4-8005B06FF894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A4117AD-3C62-E97B-9D83-0D83C8C3AB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C157802-746D-8D8E-DCA0-5F4F99535C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10F09B3-A6AA-0849-1A6C-97D2B0B4E2CA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C135F30-A3F7-BFDF-8501-CCDBE8A98F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4D13A7C-EAAA-F20B-0202-27D743A05A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92F35F26-06C4-6044-F5A2-AE0DF9101438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251EDFA-90D4-B9CB-EBB1-7E6F23E1A0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F7FEAB8-5CEE-D8CD-FD89-493A7F6B1D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3F380118-6945-4EE8-6A82-B042F82ECD8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71F7AF1C-30D4-370D-B444-F163C1CEA8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8EBDE68-490B-B0D6-2A64-D8C26D9F9F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B5A0377B-85B9-A081-E34F-5B607DA934D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1712A689-EAE4-EDE1-7963-35CE64553A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291381B0-9639-3A7B-AF9D-363840D1D8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2AC2C669-6B6D-A6BD-7677-9B5F0A350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E0B23C00-AE77-7F3F-0D2B-BBB09ED4E81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8BCD0A8-3AB5-E19D-15F5-0D4778CAF7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E591AE-5F1C-1198-FD1B-DB1787E1C6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C4EDF23E-D1F9-287C-7166-3B2B93D3FDEE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548A94C-8200-422F-7DB8-24BBD04B8C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3CE4571-4245-7218-1D1B-8E0F72B973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076ABC75-656F-D0F5-7114-646EECE337C2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F4C5678-BE75-8A09-1D86-EBCB1C11B1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8743C90-8E11-6B49-7777-EA72CA3E7B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590F7DCD-115F-BAA8-C7CA-83B1B05B715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0494454B-999D-618B-244A-810AD8DD9D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6493B8F-4650-7E6F-902D-E8FE46B2EE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1DFCC79E-7C58-21C9-65A2-8C2BB08DDA7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94750D85-60AC-4A98-B152-541F6B0DA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72993F8-955B-6871-C61B-ABC9F03EFD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67072B41-5CCC-D0EB-B58C-466A22DC3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D76B54A-E58C-0B69-3DF1-216EFBC4BBD4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906E59F-B8FE-5585-E0B8-6485F5B6E5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1C86B9B-0E3C-9824-B670-34D99D7889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25207BC1-E02A-3BC6-6EB4-57640D5A33C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18BC306-2AE3-0720-B7FC-808792015B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E17A189-5D57-880A-11DE-DFCF0A16BB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1A6A01EA-FE12-9B11-705E-56693AECC06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2131121-CAFD-F629-C29F-EE0DC92880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5657378-0B4E-FE39-EA56-C98743DB48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74EEDEDA-0982-C652-4F5B-B1FD4E7E2D7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6B3E314F-1133-81AE-BB91-456D41299C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01774C0-481C-7DA7-4AD4-65D2D2D156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A979F169-D501-D9E0-8B91-D07CBFD4D55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75D2E11-9773-8E98-0BED-84DD3C791E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5E8AAB08-79A3-D00D-A8FB-FD7A55C80A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171BC945-DB83-F839-AFD2-172DB4C4D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A876B50F-7050-0402-93AF-BE483577DB6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70FC2C0-9BA9-0437-DEA7-890CA5F8F9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409B5EC-FE03-365D-60ED-4ED01FBC89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71B2D371-B887-CFCB-F173-202DC14D4AE2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4A4B8AB-540C-424C-D21C-673B79FECC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82498DA-1CD3-8F65-5DEB-43EB8645E3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66D53C08-8BE1-F80F-A836-DCA23DE9395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9B4DA83-7005-B30A-5EB2-21FABA35FC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B6E7C0E-46B5-339D-69A5-24927C4AAC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82A63D2C-2266-8D85-BC33-28BDB7D9F64C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56C6A32B-1AB7-AE14-791A-83960C2C1F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B107048-64E3-CE73-D9C0-374EDFC9B4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A3368995-76A7-D4C4-0AB5-52CC2173D37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A2DA45E-F095-246D-7899-3AE64AFAFD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56F004E8-4FCD-D95A-8DE4-402F6C9D40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41DC4458-D823-EFB8-2B11-61AB8E855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7B34153-A96E-B152-F715-6BA26C72B40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4C3AE2-7077-0BFD-44B2-E81DD8B0BA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1DEAC7C-D9DE-37F8-BC45-405812AA81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701A8904-D0BF-A2BA-711D-4B0E98CB85C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E576291-A5C1-C22C-7CBB-DC8CCFC233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B326862-2E3F-C1D9-3722-7585FCBBAD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38ED6C42-4991-CF7D-A2EC-E72A4F05C1C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07A5917-BAC4-743C-6125-73CED51C0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C40B523-D560-8013-FAE4-9F1F7E7975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538397F9-A83D-3B89-1763-C6C7478CC21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A14D55D3-B6B5-CF19-097D-91255C6470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984C40B-2D69-DC14-7CBE-32EA99F728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1F4167E9-15B4-77F9-C313-CCCD11D2B3D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FACD0C83-AA6E-6ABB-49E0-FB805E5376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336EC26B-B805-13B0-C35C-5DD06E0C44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439B53BF-7269-B77A-23CA-09A013953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C4C921CA-E47A-E0F9-DBBC-40ECA4BDF144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7C9E22A-0E71-A30A-E48E-68E8A68872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29E5B95-96BA-A767-1F1A-76EA460EAD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211A64AA-BD60-40E9-6A9F-90311D01077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E1B6B89-B2AA-4AE1-C7C7-D055D72077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0F8D9C7-12E2-CF0F-91EA-07AFAEEA0A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821CF8E4-BB45-9237-8DD6-2204CDADC7D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E523963-E1E0-D50D-7949-71C685C5AE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FFE4DEF-5D06-D8BF-D459-5643703495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00CFD79D-CB43-A11B-FFF9-ADEB420F8FF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3CA3515F-A55F-60D6-7EBA-4B275BE29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C5CE37D-864C-E142-1E7E-95D2DB5883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D104F2AD-8BF6-4D3C-B086-79168415BC7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B471A3F1-FA60-CECF-5CB5-AC07824351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A546CAEB-2BE8-14F2-F3DF-B4697110F8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64C099B6-BB21-648B-9F85-D899876EC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95879D0-FC81-64C9-B50A-F994117D6C9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20830A6-B913-5F14-8D8A-2785935260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77C8427-FDB2-3222-4F93-1C33D2D281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E8D586EB-6E60-5914-36BC-0B37F1844C6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BD6AD62-06F5-6B5F-6549-C4D2937FD7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AA52714-2D2C-6F97-702B-D237600EA5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C10493DE-8289-80B6-DA3E-63F9720566A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910348E-6EFD-7A7E-FBEF-1D466E3884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069AE5C-F637-4151-392C-87199EBFAD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F93D0FAB-6C3D-DF57-530C-35D8ACA39AB2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1DF50EB9-5C49-5579-7860-A6A2B54163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456C060-2454-6882-66F0-C0A1E528F9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798D0BED-FB15-5E1B-6AA9-EB6AAE7B65D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BD83122-A4CE-1FEB-62FE-F66D95125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51873F65-6264-143D-6429-DDDDC99062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73A0B747-5E1F-666A-0D68-B536237F2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3F0BFC02-851A-0457-B522-811A2B48363D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1842C4F-77C6-29DE-1F4D-AF7C853DBD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4E13BE7-E486-2BBE-0277-AA807F9F44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31F32FC7-51BA-FF2B-C5C9-A3176DC6D95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22D2A55-6F70-2D47-E3E3-8A1EF5FE50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C9157D7-40A5-4CEB-2C26-EBAD092473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BD6027FD-F011-0262-3507-C7201F0C4A4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6B2D0B2-FDFB-EE50-389C-9C4B13B1D7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3A9FB03-A153-AC79-320A-5AC0205041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12D0B7F7-D129-B331-C127-A62784D2CBD3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11BD433B-5116-E581-B137-C726B06063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E0088B9-8CD8-0B30-A298-F398A59EBB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9ECDB7B5-D0AB-C9E1-B975-910E566B3BE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BA445919-C9F8-0699-B3E9-1CD91178A4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3A33055E-3D96-E8AC-3C35-C151682227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DB1BD827-7F8B-BB67-17ED-64F1A30D5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B1C37892-9CE4-2198-6882-56497036E3D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7FCB911-2539-482C-AA93-1FFAAC2AE3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572C3AA-A36C-0488-3A41-D88F40A1C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5E9D0C89-4042-E37E-F7A0-1179AE3B1B4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31E081B-906F-23E8-C154-4A3A59A9FB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079636B-D7D4-9BCB-B68F-B6150910F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7355DDED-9606-768A-2778-ABDE43E3613D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6D34AF2-CD2F-59EB-3E04-D125B6DAE6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559D255-5D2B-D3B1-E829-9C5665DF85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C1E82B4A-4BCB-51AD-565C-9A74FCB23277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9E150A7D-2EC2-10B2-46BC-6E3D0F15D7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ABF5A0B-6006-96D2-A45D-C6EF5A3C7D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5C41AB43-EF08-E81D-178E-8B1A29893A8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7E333907-17CE-BCCE-A995-B2038A7364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C76E1B9C-396A-5664-A707-9D917CD1B1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B9A782A8-78F1-6EEA-B806-44CC5ABEE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0E243606-941B-C838-A276-C8C96AA7B55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1B85A57-32C0-39D7-C8BE-70899F5530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BD5EBE7-1327-CB12-29CF-079D98FA1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87E7FE0D-A32B-CFEA-B9C6-CAF5772966F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EB97C85-F06A-F1E5-2B26-23AAE963B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BC64096-9017-1F5B-27E4-B8910C1DF0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2813E1E5-367F-DBE0-03D0-E2C4BAC0B621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00EA2C1-8491-5081-65C6-AD568F81BD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C37B68A-8F76-3EC2-5185-689128F82B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A6EB5539-E144-A1EF-1C6E-3BE547705CA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E8A1D619-9ADB-4D3C-D5BE-746F9759C8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A19ACCD-42F5-8C15-1517-0BC5CB1D6F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3BF2A262-78CF-5F31-D7A0-7D00478EFA1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954042B-FB84-5154-F932-3469D182D6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5B14C65-8FB9-B86F-A234-4BC1912B1C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2008-11-18T08:06:53Z</dcterms:created>
  <dcterms:modified xsi:type="dcterms:W3CDTF">2024-10-09T00:37:14Z</dcterms:modified>
</cp:coreProperties>
</file>