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0972800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BB8"/>
    <a:srgbClr val="6D297F"/>
    <a:srgbClr val="FCA14A"/>
    <a:srgbClr val="878F7A"/>
    <a:srgbClr val="2E35AF"/>
    <a:srgbClr val="FB683E"/>
    <a:srgbClr val="6D8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662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795781"/>
            <a:ext cx="9326880" cy="382016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63261"/>
            <a:ext cx="8229600" cy="2649219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100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9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584200"/>
            <a:ext cx="2366010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584200"/>
            <a:ext cx="6960870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6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12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735583"/>
            <a:ext cx="9464040" cy="456437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7343143"/>
            <a:ext cx="9464040" cy="240029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1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719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584202"/>
            <a:ext cx="946404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689861"/>
            <a:ext cx="4642008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008120"/>
            <a:ext cx="4642008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689861"/>
            <a:ext cx="4664869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008120"/>
            <a:ext cx="4664869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73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43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92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579882"/>
            <a:ext cx="5554980" cy="779780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97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579882"/>
            <a:ext cx="5554980" cy="779780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77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584202"/>
            <a:ext cx="946404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921000"/>
            <a:ext cx="946404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0170162"/>
            <a:ext cx="37033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17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-">
            <a:extLst>
              <a:ext uri="{FF2B5EF4-FFF2-40B4-BE49-F238E27FC236}">
                <a16:creationId xmlns:a16="http://schemas.microsoft.com/office/drawing/2014/main" id="{9AE0A77B-ABB6-466D-A8E0-CE65B625185B}"/>
              </a:ext>
            </a:extLst>
          </p:cNvPr>
          <p:cNvSpPr/>
          <p:nvPr/>
        </p:nvSpPr>
        <p:spPr>
          <a:xfrm rot="3334685">
            <a:off x="2230809" y="9779424"/>
            <a:ext cx="777009" cy="726995"/>
          </a:xfrm>
          <a:custGeom>
            <a:avLst/>
            <a:gdLst>
              <a:gd name="connsiteX0" fmla="*/ 2995910 w 3399903"/>
              <a:gd name="connsiteY0" fmla="*/ 768603 h 3181062"/>
              <a:gd name="connsiteX1" fmla="*/ 832209 w 3399903"/>
              <a:gd name="connsiteY1" fmla="*/ 182271 h 3181062"/>
              <a:gd name="connsiteX2" fmla="*/ 842760 w 3399903"/>
              <a:gd name="connsiteY2" fmla="*/ 2637631 h 3181062"/>
              <a:gd name="connsiteX3" fmla="*/ 3120261 w 3399903"/>
              <a:gd name="connsiteY3" fmla="*/ 2764243 h 3181062"/>
              <a:gd name="connsiteX4" fmla="*/ 2995910 w 3399903"/>
              <a:gd name="connsiteY4" fmla="*/ 768603 h 3181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9903" h="3181062">
                <a:moveTo>
                  <a:pt x="2995910" y="768603"/>
                </a:moveTo>
                <a:cubicBezTo>
                  <a:pt x="2500015" y="124241"/>
                  <a:pt x="1625792" y="-242029"/>
                  <a:pt x="832209" y="182271"/>
                </a:cubicBezTo>
                <a:cubicBezTo>
                  <a:pt x="-225902" y="748255"/>
                  <a:pt x="-331412" y="1717436"/>
                  <a:pt x="842760" y="2637631"/>
                </a:cubicBezTo>
                <a:cubicBezTo>
                  <a:pt x="2016932" y="3557826"/>
                  <a:pt x="2880604" y="3104135"/>
                  <a:pt x="3120261" y="2764243"/>
                </a:cubicBezTo>
                <a:cubicBezTo>
                  <a:pt x="3576214" y="2115359"/>
                  <a:pt x="3431515" y="1335341"/>
                  <a:pt x="2995910" y="768603"/>
                </a:cubicBezTo>
                <a:close/>
              </a:path>
            </a:pathLst>
          </a:custGeom>
          <a:solidFill>
            <a:srgbClr val="ED6BB8">
              <a:alpha val="20000"/>
            </a:srgbClr>
          </a:solidFill>
          <a:ln w="75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-">
            <a:extLst>
              <a:ext uri="{FF2B5EF4-FFF2-40B4-BE49-F238E27FC236}">
                <a16:creationId xmlns:a16="http://schemas.microsoft.com/office/drawing/2014/main" id="{EFF820F7-34ED-4FA2-B863-5417D1BF8D73}"/>
              </a:ext>
            </a:extLst>
          </p:cNvPr>
          <p:cNvSpPr/>
          <p:nvPr/>
        </p:nvSpPr>
        <p:spPr>
          <a:xfrm rot="18407516">
            <a:off x="-3089686" y="7306012"/>
            <a:ext cx="6475709" cy="8002153"/>
          </a:xfrm>
          <a:custGeom>
            <a:avLst/>
            <a:gdLst>
              <a:gd name="connsiteX0" fmla="*/ 5292817 w 6475709"/>
              <a:gd name="connsiteY0" fmla="*/ 0 h 8002153"/>
              <a:gd name="connsiteX1" fmla="*/ 6209243 w 6475709"/>
              <a:gd name="connsiteY1" fmla="*/ 3202218 h 8002153"/>
              <a:gd name="connsiteX2" fmla="*/ 2028046 w 6475709"/>
              <a:gd name="connsiteY2" fmla="*/ 3938524 h 8002153"/>
              <a:gd name="connsiteX3" fmla="*/ 0 w 6475709"/>
              <a:gd name="connsiteY3" fmla="*/ 8002154 h 8002153"/>
              <a:gd name="connsiteX4" fmla="*/ 0 w 6475709"/>
              <a:gd name="connsiteY4" fmla="*/ 0 h 8002153"/>
              <a:gd name="connsiteX5" fmla="*/ 5292817 w 6475709"/>
              <a:gd name="connsiteY5" fmla="*/ 0 h 8002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75709" h="8002153">
                <a:moveTo>
                  <a:pt x="5292817" y="0"/>
                </a:moveTo>
                <a:cubicBezTo>
                  <a:pt x="5292817" y="0"/>
                  <a:pt x="7151294" y="1288725"/>
                  <a:pt x="6209243" y="3202218"/>
                </a:cubicBezTo>
                <a:cubicBezTo>
                  <a:pt x="5267193" y="5116465"/>
                  <a:pt x="3235378" y="3585067"/>
                  <a:pt x="2028046" y="3938524"/>
                </a:cubicBezTo>
                <a:cubicBezTo>
                  <a:pt x="820714" y="4291982"/>
                  <a:pt x="1946653" y="6882997"/>
                  <a:pt x="0" y="8002154"/>
                </a:cubicBezTo>
                <a:lnTo>
                  <a:pt x="0" y="0"/>
                </a:lnTo>
                <a:lnTo>
                  <a:pt x="5292817" y="0"/>
                </a:lnTo>
                <a:close/>
              </a:path>
            </a:pathLst>
          </a:custGeom>
          <a:solidFill>
            <a:srgbClr val="ED6BB8">
              <a:alpha val="25000"/>
            </a:srgbClr>
          </a:solidFill>
          <a:ln w="75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Picture">
            <a:extLst>
              <a:ext uri="{FF2B5EF4-FFF2-40B4-BE49-F238E27FC236}">
                <a16:creationId xmlns:a16="http://schemas.microsoft.com/office/drawing/2014/main" id="{EF4D0DF4-2CBE-4667-AC16-86399BE16A7D}"/>
              </a:ext>
            </a:extLst>
          </p:cNvPr>
          <p:cNvSpPr/>
          <p:nvPr/>
        </p:nvSpPr>
        <p:spPr>
          <a:xfrm>
            <a:off x="4100052" y="-196189"/>
            <a:ext cx="6872748" cy="8080531"/>
          </a:xfrm>
          <a:custGeom>
            <a:avLst/>
            <a:gdLst>
              <a:gd name="connsiteX0" fmla="*/ 5823379 w 5823378"/>
              <a:gd name="connsiteY0" fmla="*/ 753 h 8080531"/>
              <a:gd name="connsiteX1" fmla="*/ 5823379 w 5823378"/>
              <a:gd name="connsiteY1" fmla="*/ 7760988 h 8080531"/>
              <a:gd name="connsiteX2" fmla="*/ 4411811 w 5823378"/>
              <a:gd name="connsiteY2" fmla="*/ 8080532 h 8080531"/>
              <a:gd name="connsiteX3" fmla="*/ 0 w 5823378"/>
              <a:gd name="connsiteY3" fmla="*/ 1963233 h 8080531"/>
              <a:gd name="connsiteX4" fmla="*/ 232121 w 5823378"/>
              <a:gd name="connsiteY4" fmla="*/ 0 h 8080531"/>
              <a:gd name="connsiteX5" fmla="*/ 5823379 w 5823378"/>
              <a:gd name="connsiteY5" fmla="*/ 0 h 8080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23378" h="8080531">
                <a:moveTo>
                  <a:pt x="5823379" y="753"/>
                </a:moveTo>
                <a:lnTo>
                  <a:pt x="5823379" y="7760988"/>
                </a:lnTo>
                <a:cubicBezTo>
                  <a:pt x="5380239" y="7968240"/>
                  <a:pt x="4905446" y="8080532"/>
                  <a:pt x="4411811" y="8080532"/>
                </a:cubicBezTo>
                <a:cubicBezTo>
                  <a:pt x="1975291" y="8080532"/>
                  <a:pt x="0" y="5341803"/>
                  <a:pt x="0" y="1963233"/>
                </a:cubicBezTo>
                <a:cubicBezTo>
                  <a:pt x="0" y="1276667"/>
                  <a:pt x="81393" y="616478"/>
                  <a:pt x="232121" y="0"/>
                </a:cubicBezTo>
                <a:lnTo>
                  <a:pt x="5823379" y="0"/>
                </a:lnTo>
                <a:close/>
              </a:path>
            </a:pathLst>
          </a:custGeom>
          <a:blipFill>
            <a:blip r:embed="rId2"/>
            <a:srcRect/>
            <a:stretch>
              <a:fillRect l="20" t="-20634" r="-11384" b="-21428"/>
            </a:stretch>
          </a:blipFill>
          <a:ln w="75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-">
            <a:extLst>
              <a:ext uri="{FF2B5EF4-FFF2-40B4-BE49-F238E27FC236}">
                <a16:creationId xmlns:a16="http://schemas.microsoft.com/office/drawing/2014/main" id="{5EAD54EC-52D8-4036-8F9C-C05EDCEA8668}"/>
              </a:ext>
            </a:extLst>
          </p:cNvPr>
          <p:cNvSpPr/>
          <p:nvPr/>
        </p:nvSpPr>
        <p:spPr>
          <a:xfrm>
            <a:off x="2401459" y="1038383"/>
            <a:ext cx="3399903" cy="3181062"/>
          </a:xfrm>
          <a:custGeom>
            <a:avLst/>
            <a:gdLst>
              <a:gd name="connsiteX0" fmla="*/ 2995910 w 3399903"/>
              <a:gd name="connsiteY0" fmla="*/ 768603 h 3181062"/>
              <a:gd name="connsiteX1" fmla="*/ 832209 w 3399903"/>
              <a:gd name="connsiteY1" fmla="*/ 182271 h 3181062"/>
              <a:gd name="connsiteX2" fmla="*/ 842760 w 3399903"/>
              <a:gd name="connsiteY2" fmla="*/ 2637631 h 3181062"/>
              <a:gd name="connsiteX3" fmla="*/ 3120261 w 3399903"/>
              <a:gd name="connsiteY3" fmla="*/ 2764243 h 3181062"/>
              <a:gd name="connsiteX4" fmla="*/ 2995910 w 3399903"/>
              <a:gd name="connsiteY4" fmla="*/ 768603 h 3181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9903" h="3181062">
                <a:moveTo>
                  <a:pt x="2995910" y="768603"/>
                </a:moveTo>
                <a:cubicBezTo>
                  <a:pt x="2500015" y="124241"/>
                  <a:pt x="1625792" y="-242029"/>
                  <a:pt x="832209" y="182271"/>
                </a:cubicBezTo>
                <a:cubicBezTo>
                  <a:pt x="-225902" y="748255"/>
                  <a:pt x="-331412" y="1717436"/>
                  <a:pt x="842760" y="2637631"/>
                </a:cubicBezTo>
                <a:cubicBezTo>
                  <a:pt x="2016932" y="3557826"/>
                  <a:pt x="2880604" y="3104135"/>
                  <a:pt x="3120261" y="2764243"/>
                </a:cubicBezTo>
                <a:cubicBezTo>
                  <a:pt x="3576214" y="2115359"/>
                  <a:pt x="3431515" y="1335341"/>
                  <a:pt x="2995910" y="768603"/>
                </a:cubicBezTo>
                <a:close/>
              </a:path>
            </a:pathLst>
          </a:custGeom>
          <a:solidFill>
            <a:srgbClr val="ED6BB8"/>
          </a:solidFill>
          <a:ln w="75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-">
            <a:extLst>
              <a:ext uri="{FF2B5EF4-FFF2-40B4-BE49-F238E27FC236}">
                <a16:creationId xmlns:a16="http://schemas.microsoft.com/office/drawing/2014/main" id="{E9EF2E08-4FDE-4B98-9D6B-360E139EF250}"/>
              </a:ext>
            </a:extLst>
          </p:cNvPr>
          <p:cNvSpPr/>
          <p:nvPr/>
        </p:nvSpPr>
        <p:spPr>
          <a:xfrm>
            <a:off x="2521704" y="956129"/>
            <a:ext cx="3208749" cy="3346108"/>
          </a:xfrm>
          <a:custGeom>
            <a:avLst/>
            <a:gdLst>
              <a:gd name="connsiteX0" fmla="*/ 3067844 w 3208749"/>
              <a:gd name="connsiteY0" fmla="*/ 1199792 h 3346108"/>
              <a:gd name="connsiteX1" fmla="*/ 1152844 w 3208749"/>
              <a:gd name="connsiteY1" fmla="*/ 34665 h 3346108"/>
              <a:gd name="connsiteX2" fmla="*/ 479843 w 3208749"/>
              <a:gd name="connsiteY2" fmla="*/ 2395820 h 3346108"/>
              <a:gd name="connsiteX3" fmla="*/ 2632240 w 3208749"/>
              <a:gd name="connsiteY3" fmla="*/ 3150967 h 3346108"/>
              <a:gd name="connsiteX4" fmla="*/ 3067844 w 3208749"/>
              <a:gd name="connsiteY4" fmla="*/ 1199792 h 3346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8749" h="3346108">
                <a:moveTo>
                  <a:pt x="3067844" y="1199792"/>
                </a:moveTo>
                <a:cubicBezTo>
                  <a:pt x="2770910" y="442384"/>
                  <a:pt x="2033849" y="-152238"/>
                  <a:pt x="1152844" y="34665"/>
                </a:cubicBezTo>
                <a:cubicBezTo>
                  <a:pt x="-21328" y="283366"/>
                  <a:pt x="-392119" y="1185473"/>
                  <a:pt x="479843" y="2395820"/>
                </a:cubicBezTo>
                <a:cubicBezTo>
                  <a:pt x="1351804" y="3606166"/>
                  <a:pt x="2307421" y="3410973"/>
                  <a:pt x="2632240" y="3150967"/>
                </a:cubicBezTo>
                <a:cubicBezTo>
                  <a:pt x="3250225" y="2655072"/>
                  <a:pt x="3329357" y="1864503"/>
                  <a:pt x="3067844" y="1199792"/>
                </a:cubicBezTo>
                <a:close/>
              </a:path>
            </a:pathLst>
          </a:custGeom>
          <a:noFill/>
          <a:ln w="39571" cap="rnd">
            <a:solidFill>
              <a:srgbClr val="6D297F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79B611D0-0CFB-4133-8AFC-2DA7A805AC2A}"/>
              </a:ext>
            </a:extLst>
          </p:cNvPr>
          <p:cNvSpPr/>
          <p:nvPr/>
        </p:nvSpPr>
        <p:spPr>
          <a:xfrm>
            <a:off x="-388327" y="-3724734"/>
            <a:ext cx="6475709" cy="8002153"/>
          </a:xfrm>
          <a:custGeom>
            <a:avLst/>
            <a:gdLst>
              <a:gd name="connsiteX0" fmla="*/ 5292817 w 6475709"/>
              <a:gd name="connsiteY0" fmla="*/ 0 h 8002153"/>
              <a:gd name="connsiteX1" fmla="*/ 6209243 w 6475709"/>
              <a:gd name="connsiteY1" fmla="*/ 3202218 h 8002153"/>
              <a:gd name="connsiteX2" fmla="*/ 2028046 w 6475709"/>
              <a:gd name="connsiteY2" fmla="*/ 3938524 h 8002153"/>
              <a:gd name="connsiteX3" fmla="*/ 0 w 6475709"/>
              <a:gd name="connsiteY3" fmla="*/ 8002154 h 8002153"/>
              <a:gd name="connsiteX4" fmla="*/ 0 w 6475709"/>
              <a:gd name="connsiteY4" fmla="*/ 0 h 8002153"/>
              <a:gd name="connsiteX5" fmla="*/ 5292817 w 6475709"/>
              <a:gd name="connsiteY5" fmla="*/ 0 h 8002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75709" h="8002153">
                <a:moveTo>
                  <a:pt x="5292817" y="0"/>
                </a:moveTo>
                <a:cubicBezTo>
                  <a:pt x="5292817" y="0"/>
                  <a:pt x="7151294" y="1288725"/>
                  <a:pt x="6209243" y="3202218"/>
                </a:cubicBezTo>
                <a:cubicBezTo>
                  <a:pt x="5267193" y="5116465"/>
                  <a:pt x="3235378" y="3585067"/>
                  <a:pt x="2028046" y="3938524"/>
                </a:cubicBezTo>
                <a:cubicBezTo>
                  <a:pt x="820714" y="4291982"/>
                  <a:pt x="1946653" y="6882997"/>
                  <a:pt x="0" y="8002154"/>
                </a:cubicBezTo>
                <a:lnTo>
                  <a:pt x="0" y="0"/>
                </a:lnTo>
                <a:lnTo>
                  <a:pt x="5292817" y="0"/>
                </a:lnTo>
                <a:close/>
              </a:path>
            </a:pathLst>
          </a:custGeom>
          <a:solidFill>
            <a:srgbClr val="6D297F"/>
          </a:solidFill>
          <a:ln w="75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C9A2F506-ED4C-487F-A731-7D7B86876980}"/>
              </a:ext>
            </a:extLst>
          </p:cNvPr>
          <p:cNvSpPr/>
          <p:nvPr/>
        </p:nvSpPr>
        <p:spPr>
          <a:xfrm>
            <a:off x="6777279" y="7859471"/>
            <a:ext cx="4195521" cy="3512717"/>
          </a:xfrm>
          <a:custGeom>
            <a:avLst/>
            <a:gdLst>
              <a:gd name="connsiteX0" fmla="*/ 4195522 w 4195521"/>
              <a:gd name="connsiteY0" fmla="*/ 0 h 3512717"/>
              <a:gd name="connsiteX1" fmla="*/ 2355132 w 4195521"/>
              <a:gd name="connsiteY1" fmla="*/ 1171911 h 3512717"/>
              <a:gd name="connsiteX2" fmla="*/ 1046813 w 4195521"/>
              <a:gd name="connsiteY2" fmla="*/ 2545798 h 3512717"/>
              <a:gd name="connsiteX3" fmla="*/ 6 w 4195521"/>
              <a:gd name="connsiteY3" fmla="*/ 3512718 h 3512717"/>
              <a:gd name="connsiteX4" fmla="*/ 4194768 w 4195521"/>
              <a:gd name="connsiteY4" fmla="*/ 3512718 h 3512717"/>
              <a:gd name="connsiteX5" fmla="*/ 4194768 w 4195521"/>
              <a:gd name="connsiteY5" fmla="*/ 0 h 3512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95521" h="3512717">
                <a:moveTo>
                  <a:pt x="4195522" y="0"/>
                </a:moveTo>
                <a:cubicBezTo>
                  <a:pt x="4195522" y="0"/>
                  <a:pt x="2628703" y="143192"/>
                  <a:pt x="2355132" y="1171911"/>
                </a:cubicBezTo>
                <a:cubicBezTo>
                  <a:pt x="2081560" y="2200630"/>
                  <a:pt x="2105677" y="2569160"/>
                  <a:pt x="1046813" y="2545798"/>
                </a:cubicBezTo>
                <a:cubicBezTo>
                  <a:pt x="-12053" y="2521681"/>
                  <a:pt x="6" y="3512718"/>
                  <a:pt x="6" y="3512718"/>
                </a:cubicBezTo>
                <a:lnTo>
                  <a:pt x="4194768" y="3512718"/>
                </a:lnTo>
                <a:lnTo>
                  <a:pt x="4194768" y="0"/>
                </a:lnTo>
                <a:close/>
              </a:path>
            </a:pathLst>
          </a:custGeom>
          <a:solidFill>
            <a:srgbClr val="6D297F"/>
          </a:solidFill>
          <a:ln w="75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-">
            <a:extLst>
              <a:ext uri="{FF2B5EF4-FFF2-40B4-BE49-F238E27FC236}">
                <a16:creationId xmlns:a16="http://schemas.microsoft.com/office/drawing/2014/main" id="{78EDDBA6-FA1B-4019-96C9-2CA504A2BB31}"/>
              </a:ext>
            </a:extLst>
          </p:cNvPr>
          <p:cNvSpPr/>
          <p:nvPr/>
        </p:nvSpPr>
        <p:spPr>
          <a:xfrm>
            <a:off x="6233157" y="8677924"/>
            <a:ext cx="4739643" cy="2688989"/>
          </a:xfrm>
          <a:custGeom>
            <a:avLst/>
            <a:gdLst>
              <a:gd name="connsiteX0" fmla="*/ 4739644 w 4739643"/>
              <a:gd name="connsiteY0" fmla="*/ 0 h 2688989"/>
              <a:gd name="connsiteX1" fmla="*/ 3052998 w 4739643"/>
              <a:gd name="connsiteY1" fmla="*/ 820715 h 2688989"/>
              <a:gd name="connsiteX2" fmla="*/ 1330929 w 4739643"/>
              <a:gd name="connsiteY2" fmla="*/ 1966248 h 2688989"/>
              <a:gd name="connsiteX3" fmla="*/ 0 w 4739643"/>
              <a:gd name="connsiteY3" fmla="*/ 2688989 h 2688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9643" h="2688989">
                <a:moveTo>
                  <a:pt x="4739644" y="0"/>
                </a:moveTo>
                <a:cubicBezTo>
                  <a:pt x="4194008" y="22609"/>
                  <a:pt x="3392889" y="172584"/>
                  <a:pt x="3052998" y="820715"/>
                </a:cubicBezTo>
                <a:cubicBezTo>
                  <a:pt x="2514898" y="1848680"/>
                  <a:pt x="2450839" y="2246603"/>
                  <a:pt x="1330929" y="1966248"/>
                </a:cubicBezTo>
                <a:cubicBezTo>
                  <a:pt x="364762" y="1724330"/>
                  <a:pt x="64059" y="2477217"/>
                  <a:pt x="0" y="2688989"/>
                </a:cubicBezTo>
              </a:path>
            </a:pathLst>
          </a:custGeom>
          <a:noFill/>
          <a:ln w="39571" cap="rnd">
            <a:solidFill>
              <a:srgbClr val="ED6BB8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69222E80-C40A-4979-A066-D660B78CFD96}"/>
              </a:ext>
            </a:extLst>
          </p:cNvPr>
          <p:cNvSpPr/>
          <p:nvPr/>
        </p:nvSpPr>
        <p:spPr>
          <a:xfrm>
            <a:off x="8880518" y="9233017"/>
            <a:ext cx="1786351" cy="2006530"/>
          </a:xfrm>
          <a:custGeom>
            <a:avLst/>
            <a:gdLst>
              <a:gd name="connsiteX0" fmla="*/ 1784043 w 1786351"/>
              <a:gd name="connsiteY0" fmla="*/ 987610 h 2006530"/>
              <a:gd name="connsiteX1" fmla="*/ 1783290 w 1786351"/>
              <a:gd name="connsiteY1" fmla="*/ 986856 h 2006530"/>
              <a:gd name="connsiteX2" fmla="*/ 1783290 w 1786351"/>
              <a:gd name="connsiteY2" fmla="*/ 986102 h 2006530"/>
              <a:gd name="connsiteX3" fmla="*/ 1782537 w 1786351"/>
              <a:gd name="connsiteY3" fmla="*/ 984595 h 2006530"/>
              <a:gd name="connsiteX4" fmla="*/ 1781783 w 1786351"/>
              <a:gd name="connsiteY4" fmla="*/ 983088 h 2006530"/>
              <a:gd name="connsiteX5" fmla="*/ 1781030 w 1786351"/>
              <a:gd name="connsiteY5" fmla="*/ 982333 h 2006530"/>
              <a:gd name="connsiteX6" fmla="*/ 1779522 w 1786351"/>
              <a:gd name="connsiteY6" fmla="*/ 980827 h 2006530"/>
              <a:gd name="connsiteX7" fmla="*/ 1778015 w 1786351"/>
              <a:gd name="connsiteY7" fmla="*/ 979320 h 2006530"/>
              <a:gd name="connsiteX8" fmla="*/ 1776507 w 1786351"/>
              <a:gd name="connsiteY8" fmla="*/ 977812 h 2006530"/>
              <a:gd name="connsiteX9" fmla="*/ 1774247 w 1786351"/>
              <a:gd name="connsiteY9" fmla="*/ 976305 h 2006530"/>
              <a:gd name="connsiteX10" fmla="*/ 1772739 w 1786351"/>
              <a:gd name="connsiteY10" fmla="*/ 975551 h 2006530"/>
              <a:gd name="connsiteX11" fmla="*/ 1770479 w 1786351"/>
              <a:gd name="connsiteY11" fmla="*/ 974797 h 2006530"/>
              <a:gd name="connsiteX12" fmla="*/ 1769725 w 1786351"/>
              <a:gd name="connsiteY12" fmla="*/ 974797 h 2006530"/>
              <a:gd name="connsiteX13" fmla="*/ 1768971 w 1786351"/>
              <a:gd name="connsiteY13" fmla="*/ 974797 h 2006530"/>
              <a:gd name="connsiteX14" fmla="*/ 1766710 w 1786351"/>
              <a:gd name="connsiteY14" fmla="*/ 974044 h 2006530"/>
              <a:gd name="connsiteX15" fmla="*/ 1764449 w 1786351"/>
              <a:gd name="connsiteY15" fmla="*/ 974044 h 2006530"/>
              <a:gd name="connsiteX16" fmla="*/ 1762189 w 1786351"/>
              <a:gd name="connsiteY16" fmla="*/ 974044 h 2006530"/>
              <a:gd name="connsiteX17" fmla="*/ 1759927 w 1786351"/>
              <a:gd name="connsiteY17" fmla="*/ 974044 h 2006530"/>
              <a:gd name="connsiteX18" fmla="*/ 1757666 w 1786351"/>
              <a:gd name="connsiteY18" fmla="*/ 974797 h 2006530"/>
              <a:gd name="connsiteX19" fmla="*/ 1756159 w 1786351"/>
              <a:gd name="connsiteY19" fmla="*/ 975551 h 2006530"/>
              <a:gd name="connsiteX20" fmla="*/ 1753898 w 1786351"/>
              <a:gd name="connsiteY20" fmla="*/ 976305 h 2006530"/>
              <a:gd name="connsiteX21" fmla="*/ 1752391 w 1786351"/>
              <a:gd name="connsiteY21" fmla="*/ 977058 h 2006530"/>
              <a:gd name="connsiteX22" fmla="*/ 1392905 w 1786351"/>
              <a:gd name="connsiteY22" fmla="*/ 1164715 h 2006530"/>
              <a:gd name="connsiteX23" fmla="*/ 1059795 w 1786351"/>
              <a:gd name="connsiteY23" fmla="*/ 1425474 h 2006530"/>
              <a:gd name="connsiteX24" fmla="*/ 768137 w 1786351"/>
              <a:gd name="connsiteY24" fmla="*/ 1532491 h 2006530"/>
              <a:gd name="connsiteX25" fmla="*/ 1008548 w 1786351"/>
              <a:gd name="connsiteY25" fmla="*/ 1220485 h 2006530"/>
              <a:gd name="connsiteX26" fmla="*/ 1127623 w 1786351"/>
              <a:gd name="connsiteY26" fmla="*/ 1138338 h 2006530"/>
              <a:gd name="connsiteX27" fmla="*/ 1134406 w 1786351"/>
              <a:gd name="connsiteY27" fmla="*/ 1138338 h 2006530"/>
              <a:gd name="connsiteX28" fmla="*/ 1340150 w 1786351"/>
              <a:gd name="connsiteY28" fmla="*/ 1015494 h 2006530"/>
              <a:gd name="connsiteX29" fmla="*/ 1449428 w 1786351"/>
              <a:gd name="connsiteY29" fmla="*/ 894158 h 2006530"/>
              <a:gd name="connsiteX30" fmla="*/ 1726014 w 1786351"/>
              <a:gd name="connsiteY30" fmla="*/ 521106 h 2006530"/>
              <a:gd name="connsiteX31" fmla="*/ 1725260 w 1786351"/>
              <a:gd name="connsiteY31" fmla="*/ 520352 h 2006530"/>
              <a:gd name="connsiteX32" fmla="*/ 1724507 w 1786351"/>
              <a:gd name="connsiteY32" fmla="*/ 519599 h 2006530"/>
              <a:gd name="connsiteX33" fmla="*/ 1723752 w 1786351"/>
              <a:gd name="connsiteY33" fmla="*/ 518845 h 2006530"/>
              <a:gd name="connsiteX34" fmla="*/ 1722999 w 1786351"/>
              <a:gd name="connsiteY34" fmla="*/ 518091 h 2006530"/>
              <a:gd name="connsiteX35" fmla="*/ 1722245 w 1786351"/>
              <a:gd name="connsiteY35" fmla="*/ 517338 h 2006530"/>
              <a:gd name="connsiteX36" fmla="*/ 1720738 w 1786351"/>
              <a:gd name="connsiteY36" fmla="*/ 515831 h 2006530"/>
              <a:gd name="connsiteX37" fmla="*/ 1719231 w 1786351"/>
              <a:gd name="connsiteY37" fmla="*/ 514323 h 2006530"/>
              <a:gd name="connsiteX38" fmla="*/ 1717724 w 1786351"/>
              <a:gd name="connsiteY38" fmla="*/ 513570 h 2006530"/>
              <a:gd name="connsiteX39" fmla="*/ 1715462 w 1786351"/>
              <a:gd name="connsiteY39" fmla="*/ 512816 h 2006530"/>
              <a:gd name="connsiteX40" fmla="*/ 1713955 w 1786351"/>
              <a:gd name="connsiteY40" fmla="*/ 512063 h 2006530"/>
              <a:gd name="connsiteX41" fmla="*/ 1711694 w 1786351"/>
              <a:gd name="connsiteY41" fmla="*/ 511308 h 2006530"/>
              <a:gd name="connsiteX42" fmla="*/ 1710941 w 1786351"/>
              <a:gd name="connsiteY42" fmla="*/ 511308 h 2006530"/>
              <a:gd name="connsiteX43" fmla="*/ 1710187 w 1786351"/>
              <a:gd name="connsiteY43" fmla="*/ 511308 h 2006530"/>
              <a:gd name="connsiteX44" fmla="*/ 1707926 w 1786351"/>
              <a:gd name="connsiteY44" fmla="*/ 511308 h 2006530"/>
              <a:gd name="connsiteX45" fmla="*/ 1706419 w 1786351"/>
              <a:gd name="connsiteY45" fmla="*/ 511308 h 2006530"/>
              <a:gd name="connsiteX46" fmla="*/ 1704158 w 1786351"/>
              <a:gd name="connsiteY46" fmla="*/ 512063 h 2006530"/>
              <a:gd name="connsiteX47" fmla="*/ 1702651 w 1786351"/>
              <a:gd name="connsiteY47" fmla="*/ 512816 h 2006530"/>
              <a:gd name="connsiteX48" fmla="*/ 1700390 w 1786351"/>
              <a:gd name="connsiteY48" fmla="*/ 513570 h 2006530"/>
              <a:gd name="connsiteX49" fmla="*/ 1698883 w 1786351"/>
              <a:gd name="connsiteY49" fmla="*/ 514323 h 2006530"/>
              <a:gd name="connsiteX50" fmla="*/ 1696621 w 1786351"/>
              <a:gd name="connsiteY50" fmla="*/ 515831 h 2006530"/>
              <a:gd name="connsiteX51" fmla="*/ 1695868 w 1786351"/>
              <a:gd name="connsiteY51" fmla="*/ 516584 h 2006530"/>
              <a:gd name="connsiteX52" fmla="*/ 1382354 w 1786351"/>
              <a:gd name="connsiteY52" fmla="*/ 774329 h 2006530"/>
              <a:gd name="connsiteX53" fmla="*/ 1107275 w 1786351"/>
              <a:gd name="connsiteY53" fmla="*/ 1100656 h 2006530"/>
              <a:gd name="connsiteX54" fmla="*/ 1064317 w 1786351"/>
              <a:gd name="connsiteY54" fmla="*/ 1133816 h 2006530"/>
              <a:gd name="connsiteX55" fmla="*/ 1253481 w 1786351"/>
              <a:gd name="connsiteY55" fmla="*/ 755488 h 2006530"/>
              <a:gd name="connsiteX56" fmla="*/ 1497660 w 1786351"/>
              <a:gd name="connsiteY56" fmla="*/ 401277 h 2006530"/>
              <a:gd name="connsiteX57" fmla="*/ 1663461 w 1786351"/>
              <a:gd name="connsiteY57" fmla="*/ 31240 h 2006530"/>
              <a:gd name="connsiteX58" fmla="*/ 1664215 w 1786351"/>
              <a:gd name="connsiteY58" fmla="*/ 29733 h 2006530"/>
              <a:gd name="connsiteX59" fmla="*/ 1664969 w 1786351"/>
              <a:gd name="connsiteY59" fmla="*/ 27471 h 2006530"/>
              <a:gd name="connsiteX60" fmla="*/ 1665722 w 1786351"/>
              <a:gd name="connsiteY60" fmla="*/ 25965 h 2006530"/>
              <a:gd name="connsiteX61" fmla="*/ 1666476 w 1786351"/>
              <a:gd name="connsiteY61" fmla="*/ 23703 h 2006530"/>
              <a:gd name="connsiteX62" fmla="*/ 1666476 w 1786351"/>
              <a:gd name="connsiteY62" fmla="*/ 22196 h 2006530"/>
              <a:gd name="connsiteX63" fmla="*/ 1666476 w 1786351"/>
              <a:gd name="connsiteY63" fmla="*/ 19935 h 2006530"/>
              <a:gd name="connsiteX64" fmla="*/ 1666476 w 1786351"/>
              <a:gd name="connsiteY64" fmla="*/ 18428 h 2006530"/>
              <a:gd name="connsiteX65" fmla="*/ 1665722 w 1786351"/>
              <a:gd name="connsiteY65" fmla="*/ 16167 h 2006530"/>
              <a:gd name="connsiteX66" fmla="*/ 1665722 w 1786351"/>
              <a:gd name="connsiteY66" fmla="*/ 15413 h 2006530"/>
              <a:gd name="connsiteX67" fmla="*/ 1664969 w 1786351"/>
              <a:gd name="connsiteY67" fmla="*/ 14660 h 2006530"/>
              <a:gd name="connsiteX68" fmla="*/ 1664215 w 1786351"/>
              <a:gd name="connsiteY68" fmla="*/ 12399 h 2006530"/>
              <a:gd name="connsiteX69" fmla="*/ 1663461 w 1786351"/>
              <a:gd name="connsiteY69" fmla="*/ 10892 h 2006530"/>
              <a:gd name="connsiteX70" fmla="*/ 1661954 w 1786351"/>
              <a:gd name="connsiteY70" fmla="*/ 8630 h 2006530"/>
              <a:gd name="connsiteX71" fmla="*/ 1660447 w 1786351"/>
              <a:gd name="connsiteY71" fmla="*/ 7124 h 2006530"/>
              <a:gd name="connsiteX72" fmla="*/ 1658939 w 1786351"/>
              <a:gd name="connsiteY72" fmla="*/ 5616 h 2006530"/>
              <a:gd name="connsiteX73" fmla="*/ 1657432 w 1786351"/>
              <a:gd name="connsiteY73" fmla="*/ 4109 h 2006530"/>
              <a:gd name="connsiteX74" fmla="*/ 1656679 w 1786351"/>
              <a:gd name="connsiteY74" fmla="*/ 3355 h 2006530"/>
              <a:gd name="connsiteX75" fmla="*/ 1655171 w 1786351"/>
              <a:gd name="connsiteY75" fmla="*/ 2601 h 2006530"/>
              <a:gd name="connsiteX76" fmla="*/ 1653664 w 1786351"/>
              <a:gd name="connsiteY76" fmla="*/ 1848 h 2006530"/>
              <a:gd name="connsiteX77" fmla="*/ 1652911 w 1786351"/>
              <a:gd name="connsiteY77" fmla="*/ 1848 h 2006530"/>
              <a:gd name="connsiteX78" fmla="*/ 1652156 w 1786351"/>
              <a:gd name="connsiteY78" fmla="*/ 1848 h 2006530"/>
              <a:gd name="connsiteX79" fmla="*/ 1365773 w 1786351"/>
              <a:gd name="connsiteY79" fmla="*/ 365856 h 2006530"/>
              <a:gd name="connsiteX80" fmla="*/ 1276844 w 1786351"/>
              <a:gd name="connsiteY80" fmla="*/ 504526 h 2006530"/>
              <a:gd name="connsiteX81" fmla="*/ 1214292 w 1786351"/>
              <a:gd name="connsiteY81" fmla="*/ 740415 h 2006530"/>
              <a:gd name="connsiteX82" fmla="*/ 979910 w 1786351"/>
              <a:gd name="connsiteY82" fmla="*/ 1191846 h 2006530"/>
              <a:gd name="connsiteX83" fmla="*/ 1034926 w 1786351"/>
              <a:gd name="connsiteY83" fmla="*/ 960479 h 2006530"/>
              <a:gd name="connsiteX84" fmla="*/ 1088434 w 1786351"/>
              <a:gd name="connsiteY84" fmla="*/ 558788 h 2006530"/>
              <a:gd name="connsiteX85" fmla="*/ 1088434 w 1786351"/>
              <a:gd name="connsiteY85" fmla="*/ 557281 h 2006530"/>
              <a:gd name="connsiteX86" fmla="*/ 1088434 w 1786351"/>
              <a:gd name="connsiteY86" fmla="*/ 555020 h 2006530"/>
              <a:gd name="connsiteX87" fmla="*/ 1088434 w 1786351"/>
              <a:gd name="connsiteY87" fmla="*/ 552758 h 2006530"/>
              <a:gd name="connsiteX88" fmla="*/ 1088434 w 1786351"/>
              <a:gd name="connsiteY88" fmla="*/ 550498 h 2006530"/>
              <a:gd name="connsiteX89" fmla="*/ 1087681 w 1786351"/>
              <a:gd name="connsiteY89" fmla="*/ 548990 h 2006530"/>
              <a:gd name="connsiteX90" fmla="*/ 1086926 w 1786351"/>
              <a:gd name="connsiteY90" fmla="*/ 546730 h 2006530"/>
              <a:gd name="connsiteX91" fmla="*/ 1086173 w 1786351"/>
              <a:gd name="connsiteY91" fmla="*/ 545222 h 2006530"/>
              <a:gd name="connsiteX92" fmla="*/ 1084666 w 1786351"/>
              <a:gd name="connsiteY92" fmla="*/ 542962 h 2006530"/>
              <a:gd name="connsiteX93" fmla="*/ 1083912 w 1786351"/>
              <a:gd name="connsiteY93" fmla="*/ 542208 h 2006530"/>
              <a:gd name="connsiteX94" fmla="*/ 1083158 w 1786351"/>
              <a:gd name="connsiteY94" fmla="*/ 541454 h 2006530"/>
              <a:gd name="connsiteX95" fmla="*/ 1081651 w 1786351"/>
              <a:gd name="connsiteY95" fmla="*/ 539947 h 2006530"/>
              <a:gd name="connsiteX96" fmla="*/ 1080144 w 1786351"/>
              <a:gd name="connsiteY96" fmla="*/ 538440 h 2006530"/>
              <a:gd name="connsiteX97" fmla="*/ 1077883 w 1786351"/>
              <a:gd name="connsiteY97" fmla="*/ 536932 h 2006530"/>
              <a:gd name="connsiteX98" fmla="*/ 1076376 w 1786351"/>
              <a:gd name="connsiteY98" fmla="*/ 536179 h 2006530"/>
              <a:gd name="connsiteX99" fmla="*/ 1074115 w 1786351"/>
              <a:gd name="connsiteY99" fmla="*/ 535425 h 2006530"/>
              <a:gd name="connsiteX100" fmla="*/ 1072608 w 1786351"/>
              <a:gd name="connsiteY100" fmla="*/ 534672 h 2006530"/>
              <a:gd name="connsiteX101" fmla="*/ 1071853 w 1786351"/>
              <a:gd name="connsiteY101" fmla="*/ 534672 h 2006530"/>
              <a:gd name="connsiteX102" fmla="*/ 1070346 w 1786351"/>
              <a:gd name="connsiteY102" fmla="*/ 534672 h 2006530"/>
              <a:gd name="connsiteX103" fmla="*/ 1068840 w 1786351"/>
              <a:gd name="connsiteY103" fmla="*/ 534672 h 2006530"/>
              <a:gd name="connsiteX104" fmla="*/ 1068085 w 1786351"/>
              <a:gd name="connsiteY104" fmla="*/ 534672 h 2006530"/>
              <a:gd name="connsiteX105" fmla="*/ 1067332 w 1786351"/>
              <a:gd name="connsiteY105" fmla="*/ 534672 h 2006530"/>
              <a:gd name="connsiteX106" fmla="*/ 896256 w 1786351"/>
              <a:gd name="connsiteY106" fmla="*/ 965000 h 2006530"/>
              <a:gd name="connsiteX107" fmla="*/ 850284 w 1786351"/>
              <a:gd name="connsiteY107" fmla="*/ 1122511 h 2006530"/>
              <a:gd name="connsiteX108" fmla="*/ 857066 w 1786351"/>
              <a:gd name="connsiteY108" fmla="*/ 1365937 h 2006530"/>
              <a:gd name="connsiteX109" fmla="*/ 565407 w 1786351"/>
              <a:gd name="connsiteY109" fmla="*/ 1671914 h 2006530"/>
              <a:gd name="connsiteX110" fmla="*/ 604596 w 1786351"/>
              <a:gd name="connsiteY110" fmla="*/ 1563391 h 2006530"/>
              <a:gd name="connsiteX111" fmla="*/ 604596 w 1786351"/>
              <a:gd name="connsiteY111" fmla="*/ 1563391 h 2006530"/>
              <a:gd name="connsiteX112" fmla="*/ 604596 w 1786351"/>
              <a:gd name="connsiteY112" fmla="*/ 1562637 h 2006530"/>
              <a:gd name="connsiteX113" fmla="*/ 716889 w 1786351"/>
              <a:gd name="connsiteY113" fmla="*/ 1220485 h 2006530"/>
              <a:gd name="connsiteX114" fmla="*/ 761354 w 1786351"/>
              <a:gd name="connsiteY114" fmla="*/ 887375 h 2006530"/>
              <a:gd name="connsiteX115" fmla="*/ 761354 w 1786351"/>
              <a:gd name="connsiteY115" fmla="*/ 885868 h 2006530"/>
              <a:gd name="connsiteX116" fmla="*/ 761354 w 1786351"/>
              <a:gd name="connsiteY116" fmla="*/ 883607 h 2006530"/>
              <a:gd name="connsiteX117" fmla="*/ 761354 w 1786351"/>
              <a:gd name="connsiteY117" fmla="*/ 882100 h 2006530"/>
              <a:gd name="connsiteX118" fmla="*/ 761354 w 1786351"/>
              <a:gd name="connsiteY118" fmla="*/ 879839 h 2006530"/>
              <a:gd name="connsiteX119" fmla="*/ 760600 w 1786351"/>
              <a:gd name="connsiteY119" fmla="*/ 878332 h 2006530"/>
              <a:gd name="connsiteX120" fmla="*/ 759847 w 1786351"/>
              <a:gd name="connsiteY120" fmla="*/ 876070 h 2006530"/>
              <a:gd name="connsiteX121" fmla="*/ 759093 w 1786351"/>
              <a:gd name="connsiteY121" fmla="*/ 874563 h 2006530"/>
              <a:gd name="connsiteX122" fmla="*/ 757586 w 1786351"/>
              <a:gd name="connsiteY122" fmla="*/ 872302 h 2006530"/>
              <a:gd name="connsiteX123" fmla="*/ 756832 w 1786351"/>
              <a:gd name="connsiteY123" fmla="*/ 871549 h 2006530"/>
              <a:gd name="connsiteX124" fmla="*/ 756079 w 1786351"/>
              <a:gd name="connsiteY124" fmla="*/ 870795 h 2006530"/>
              <a:gd name="connsiteX125" fmla="*/ 754571 w 1786351"/>
              <a:gd name="connsiteY125" fmla="*/ 869287 h 2006530"/>
              <a:gd name="connsiteX126" fmla="*/ 753064 w 1786351"/>
              <a:gd name="connsiteY126" fmla="*/ 867781 h 2006530"/>
              <a:gd name="connsiteX127" fmla="*/ 750803 w 1786351"/>
              <a:gd name="connsiteY127" fmla="*/ 866274 h 2006530"/>
              <a:gd name="connsiteX128" fmla="*/ 749296 w 1786351"/>
              <a:gd name="connsiteY128" fmla="*/ 865519 h 2006530"/>
              <a:gd name="connsiteX129" fmla="*/ 747035 w 1786351"/>
              <a:gd name="connsiteY129" fmla="*/ 864766 h 2006530"/>
              <a:gd name="connsiteX130" fmla="*/ 745528 w 1786351"/>
              <a:gd name="connsiteY130" fmla="*/ 864012 h 2006530"/>
              <a:gd name="connsiteX131" fmla="*/ 744774 w 1786351"/>
              <a:gd name="connsiteY131" fmla="*/ 864012 h 2006530"/>
              <a:gd name="connsiteX132" fmla="*/ 743266 w 1786351"/>
              <a:gd name="connsiteY132" fmla="*/ 864012 h 2006530"/>
              <a:gd name="connsiteX133" fmla="*/ 741759 w 1786351"/>
              <a:gd name="connsiteY133" fmla="*/ 864012 h 2006530"/>
              <a:gd name="connsiteX134" fmla="*/ 741006 w 1786351"/>
              <a:gd name="connsiteY134" fmla="*/ 864012 h 2006530"/>
              <a:gd name="connsiteX135" fmla="*/ 740252 w 1786351"/>
              <a:gd name="connsiteY135" fmla="*/ 864012 h 2006530"/>
              <a:gd name="connsiteX136" fmla="*/ 594046 w 1786351"/>
              <a:gd name="connsiteY136" fmla="*/ 1225006 h 2006530"/>
              <a:gd name="connsiteX137" fmla="*/ 556364 w 1786351"/>
              <a:gd name="connsiteY137" fmla="*/ 1355385 h 2006530"/>
              <a:gd name="connsiteX138" fmla="*/ 560886 w 1786351"/>
              <a:gd name="connsiteY138" fmla="*/ 1558868 h 2006530"/>
              <a:gd name="connsiteX139" fmla="*/ 453115 w 1786351"/>
              <a:gd name="connsiteY139" fmla="*/ 1759337 h 2006530"/>
              <a:gd name="connsiteX140" fmla="*/ 444071 w 1786351"/>
              <a:gd name="connsiteY140" fmla="*/ 1766119 h 2006530"/>
              <a:gd name="connsiteX141" fmla="*/ 18265 w 1786351"/>
              <a:gd name="connsiteY141" fmla="*/ 1963574 h 2006530"/>
              <a:gd name="connsiteX142" fmla="*/ 177 w 1786351"/>
              <a:gd name="connsiteY142" fmla="*/ 1988443 h 2006530"/>
              <a:gd name="connsiteX143" fmla="*/ 21279 w 1786351"/>
              <a:gd name="connsiteY143" fmla="*/ 2006531 h 2006530"/>
              <a:gd name="connsiteX144" fmla="*/ 25048 w 1786351"/>
              <a:gd name="connsiteY144" fmla="*/ 2006531 h 2006530"/>
              <a:gd name="connsiteX145" fmla="*/ 465927 w 1786351"/>
              <a:gd name="connsiteY145" fmla="*/ 1803801 h 2006530"/>
              <a:gd name="connsiteX146" fmla="*/ 479492 w 1786351"/>
              <a:gd name="connsiteY146" fmla="*/ 1794005 h 2006530"/>
              <a:gd name="connsiteX147" fmla="*/ 480246 w 1786351"/>
              <a:gd name="connsiteY147" fmla="*/ 1793251 h 2006530"/>
              <a:gd name="connsiteX148" fmla="*/ 640018 w 1786351"/>
              <a:gd name="connsiteY148" fmla="*/ 1665132 h 2006530"/>
              <a:gd name="connsiteX149" fmla="*/ 640771 w 1786351"/>
              <a:gd name="connsiteY149" fmla="*/ 1664378 h 2006530"/>
              <a:gd name="connsiteX150" fmla="*/ 1068840 w 1786351"/>
              <a:gd name="connsiteY150" fmla="*/ 1472200 h 2006530"/>
              <a:gd name="connsiteX151" fmla="*/ 1110290 w 1786351"/>
              <a:gd name="connsiteY151" fmla="*/ 1478229 h 2006530"/>
              <a:gd name="connsiteX152" fmla="*/ 1306236 w 1786351"/>
              <a:gd name="connsiteY152" fmla="*/ 1396836 h 2006530"/>
              <a:gd name="connsiteX153" fmla="*/ 1438123 w 1786351"/>
              <a:gd name="connsiteY153" fmla="*/ 1300370 h 2006530"/>
              <a:gd name="connsiteX154" fmla="*/ 1784043 w 1786351"/>
              <a:gd name="connsiteY154" fmla="*/ 987610 h 2006530"/>
              <a:gd name="connsiteX155" fmla="*/ 1307743 w 1786351"/>
              <a:gd name="connsiteY155" fmla="*/ 987610 h 2006530"/>
              <a:gd name="connsiteX156" fmla="*/ 1186407 w 1786351"/>
              <a:gd name="connsiteY156" fmla="*/ 1084075 h 2006530"/>
              <a:gd name="connsiteX157" fmla="*/ 1369541 w 1786351"/>
              <a:gd name="connsiteY157" fmla="*/ 912245 h 2006530"/>
              <a:gd name="connsiteX158" fmla="*/ 1417021 w 1786351"/>
              <a:gd name="connsiteY158" fmla="*/ 867027 h 2006530"/>
              <a:gd name="connsiteX159" fmla="*/ 1307743 w 1786351"/>
              <a:gd name="connsiteY159" fmla="*/ 987610 h 2006530"/>
              <a:gd name="connsiteX160" fmla="*/ 1402702 w 1786351"/>
              <a:gd name="connsiteY160" fmla="*/ 812011 h 2006530"/>
              <a:gd name="connsiteX161" fmla="*/ 1427572 w 1786351"/>
              <a:gd name="connsiteY161" fmla="*/ 795431 h 2006530"/>
              <a:gd name="connsiteX162" fmla="*/ 1340150 w 1786351"/>
              <a:gd name="connsiteY162" fmla="*/ 880592 h 2006530"/>
              <a:gd name="connsiteX163" fmla="*/ 1250467 w 1786351"/>
              <a:gd name="connsiteY163" fmla="*/ 965000 h 2006530"/>
              <a:gd name="connsiteX164" fmla="*/ 1402702 w 1786351"/>
              <a:gd name="connsiteY164" fmla="*/ 812011 h 2006530"/>
              <a:gd name="connsiteX165" fmla="*/ 658105 w 1786351"/>
              <a:gd name="connsiteY165" fmla="*/ 1293587 h 2006530"/>
              <a:gd name="connsiteX166" fmla="*/ 671670 w 1786351"/>
              <a:gd name="connsiteY166" fmla="*/ 1230281 h 2006530"/>
              <a:gd name="connsiteX167" fmla="*/ 648308 w 1786351"/>
              <a:gd name="connsiteY167" fmla="*/ 1341821 h 2006530"/>
              <a:gd name="connsiteX168" fmla="*/ 658105 w 1786351"/>
              <a:gd name="connsiteY168" fmla="*/ 1293587 h 2006530"/>
              <a:gd name="connsiteX169" fmla="*/ 596306 w 1786351"/>
              <a:gd name="connsiteY169" fmla="*/ 1363676 h 2006530"/>
              <a:gd name="connsiteX170" fmla="*/ 607611 w 1786351"/>
              <a:gd name="connsiteY170" fmla="*/ 1324486 h 2006530"/>
              <a:gd name="connsiteX171" fmla="*/ 578973 w 1786351"/>
              <a:gd name="connsiteY171" fmla="*/ 1464663 h 2006530"/>
              <a:gd name="connsiteX172" fmla="*/ 596306 w 1786351"/>
              <a:gd name="connsiteY172" fmla="*/ 1363676 h 2006530"/>
              <a:gd name="connsiteX173" fmla="*/ 1407978 w 1786351"/>
              <a:gd name="connsiteY173" fmla="*/ 1205412 h 2006530"/>
              <a:gd name="connsiteX174" fmla="*/ 1435862 w 1786351"/>
              <a:gd name="connsiteY174" fmla="*/ 1194861 h 2006530"/>
              <a:gd name="connsiteX175" fmla="*/ 1332614 w 1786351"/>
              <a:gd name="connsiteY175" fmla="*/ 1260427 h 2006530"/>
              <a:gd name="connsiteX176" fmla="*/ 1227104 w 1786351"/>
              <a:gd name="connsiteY176" fmla="*/ 1324486 h 2006530"/>
              <a:gd name="connsiteX177" fmla="*/ 1407978 w 1786351"/>
              <a:gd name="connsiteY177" fmla="*/ 1205412 h 2006530"/>
              <a:gd name="connsiteX178" fmla="*/ 1346932 w 1786351"/>
              <a:gd name="connsiteY178" fmla="*/ 577629 h 2006530"/>
              <a:gd name="connsiteX179" fmla="*/ 1404209 w 1786351"/>
              <a:gd name="connsiteY179" fmla="*/ 469105 h 2006530"/>
              <a:gd name="connsiteX180" fmla="*/ 1462993 w 1786351"/>
              <a:gd name="connsiteY180" fmla="*/ 362088 h 2006530"/>
              <a:gd name="connsiteX181" fmla="*/ 1453950 w 1786351"/>
              <a:gd name="connsiteY181" fmla="*/ 390726 h 2006530"/>
              <a:gd name="connsiteX182" fmla="*/ 1346932 w 1786351"/>
              <a:gd name="connsiteY182" fmla="*/ 577629 h 2006530"/>
              <a:gd name="connsiteX183" fmla="*/ 1310004 w 1786351"/>
              <a:gd name="connsiteY183" fmla="*/ 528642 h 2006530"/>
              <a:gd name="connsiteX184" fmla="*/ 1398180 w 1786351"/>
              <a:gd name="connsiteY184" fmla="*/ 391480 h 2006530"/>
              <a:gd name="connsiteX185" fmla="*/ 1366527 w 1786351"/>
              <a:gd name="connsiteY185" fmla="*/ 449510 h 2006530"/>
              <a:gd name="connsiteX186" fmla="*/ 1248959 w 1786351"/>
              <a:gd name="connsiteY186" fmla="*/ 671834 h 2006530"/>
              <a:gd name="connsiteX187" fmla="*/ 1310004 w 1786351"/>
              <a:gd name="connsiteY187" fmla="*/ 528642 h 2006530"/>
              <a:gd name="connsiteX188" fmla="*/ 939213 w 1786351"/>
              <a:gd name="connsiteY188" fmla="*/ 1169990 h 2006530"/>
              <a:gd name="connsiteX189" fmla="*/ 963330 w 1786351"/>
              <a:gd name="connsiteY189" fmla="*/ 1049408 h 2006530"/>
              <a:gd name="connsiteX190" fmla="*/ 989707 w 1786351"/>
              <a:gd name="connsiteY190" fmla="*/ 930333 h 2006530"/>
              <a:gd name="connsiteX191" fmla="*/ 988953 w 1786351"/>
              <a:gd name="connsiteY191" fmla="*/ 960479 h 2006530"/>
              <a:gd name="connsiteX192" fmla="*/ 939213 w 1786351"/>
              <a:gd name="connsiteY192" fmla="*/ 1169990 h 2006530"/>
              <a:gd name="connsiteX193" fmla="*/ 889473 w 1786351"/>
              <a:gd name="connsiteY193" fmla="*/ 1133062 h 2006530"/>
              <a:gd name="connsiteX194" fmla="*/ 935445 w 1786351"/>
              <a:gd name="connsiteY194" fmla="*/ 975551 h 2006530"/>
              <a:gd name="connsiteX195" fmla="*/ 921880 w 1786351"/>
              <a:gd name="connsiteY195" fmla="*/ 1040364 h 2006530"/>
              <a:gd name="connsiteX196" fmla="*/ 872139 w 1786351"/>
              <a:gd name="connsiteY196" fmla="*/ 1286804 h 2006530"/>
              <a:gd name="connsiteX197" fmla="*/ 889473 w 1786351"/>
              <a:gd name="connsiteY197" fmla="*/ 1133062 h 2006530"/>
              <a:gd name="connsiteX198" fmla="*/ 1279104 w 1786351"/>
              <a:gd name="connsiteY198" fmla="*/ 1358400 h 2006530"/>
              <a:gd name="connsiteX199" fmla="*/ 1141189 w 1786351"/>
              <a:gd name="connsiteY199" fmla="*/ 1427736 h 2006530"/>
              <a:gd name="connsiteX200" fmla="*/ 1355223 w 1786351"/>
              <a:gd name="connsiteY200" fmla="*/ 1296602 h 2006530"/>
              <a:gd name="connsiteX201" fmla="*/ 1410992 w 1786351"/>
              <a:gd name="connsiteY201" fmla="*/ 1261935 h 2006530"/>
              <a:gd name="connsiteX202" fmla="*/ 1279104 w 1786351"/>
              <a:gd name="connsiteY202" fmla="*/ 1358400 h 2006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</a:cxnLst>
            <a:rect l="l" t="t" r="r" b="b"/>
            <a:pathLst>
              <a:path w="1786351" h="2006530">
                <a:moveTo>
                  <a:pt x="1784043" y="987610"/>
                </a:moveTo>
                <a:cubicBezTo>
                  <a:pt x="1784043" y="987610"/>
                  <a:pt x="1784043" y="986856"/>
                  <a:pt x="1783290" y="986856"/>
                </a:cubicBezTo>
                <a:cubicBezTo>
                  <a:pt x="1783290" y="986856"/>
                  <a:pt x="1783290" y="986102"/>
                  <a:pt x="1783290" y="986102"/>
                </a:cubicBezTo>
                <a:cubicBezTo>
                  <a:pt x="1783290" y="985348"/>
                  <a:pt x="1782537" y="985348"/>
                  <a:pt x="1782537" y="984595"/>
                </a:cubicBezTo>
                <a:cubicBezTo>
                  <a:pt x="1782537" y="983841"/>
                  <a:pt x="1781783" y="983841"/>
                  <a:pt x="1781783" y="983088"/>
                </a:cubicBezTo>
                <a:cubicBezTo>
                  <a:pt x="1781783" y="983088"/>
                  <a:pt x="1781783" y="983088"/>
                  <a:pt x="1781030" y="982333"/>
                </a:cubicBezTo>
                <a:cubicBezTo>
                  <a:pt x="1780275" y="981580"/>
                  <a:pt x="1780275" y="981580"/>
                  <a:pt x="1779522" y="980827"/>
                </a:cubicBezTo>
                <a:cubicBezTo>
                  <a:pt x="1778768" y="980073"/>
                  <a:pt x="1778768" y="980073"/>
                  <a:pt x="1778015" y="979320"/>
                </a:cubicBezTo>
                <a:cubicBezTo>
                  <a:pt x="1777261" y="978565"/>
                  <a:pt x="1777261" y="978565"/>
                  <a:pt x="1776507" y="977812"/>
                </a:cubicBezTo>
                <a:cubicBezTo>
                  <a:pt x="1775754" y="977058"/>
                  <a:pt x="1775000" y="977058"/>
                  <a:pt x="1774247" y="976305"/>
                </a:cubicBezTo>
                <a:cubicBezTo>
                  <a:pt x="1773493" y="976305"/>
                  <a:pt x="1773493" y="975551"/>
                  <a:pt x="1772739" y="975551"/>
                </a:cubicBezTo>
                <a:cubicBezTo>
                  <a:pt x="1771985" y="975551"/>
                  <a:pt x="1771232" y="974797"/>
                  <a:pt x="1770479" y="974797"/>
                </a:cubicBezTo>
                <a:cubicBezTo>
                  <a:pt x="1770479" y="974797"/>
                  <a:pt x="1769725" y="974797"/>
                  <a:pt x="1769725" y="974797"/>
                </a:cubicBezTo>
                <a:cubicBezTo>
                  <a:pt x="1769725" y="974797"/>
                  <a:pt x="1768971" y="974797"/>
                  <a:pt x="1768971" y="974797"/>
                </a:cubicBezTo>
                <a:cubicBezTo>
                  <a:pt x="1768217" y="974797"/>
                  <a:pt x="1767464" y="974797"/>
                  <a:pt x="1766710" y="974044"/>
                </a:cubicBezTo>
                <a:cubicBezTo>
                  <a:pt x="1765957" y="974044"/>
                  <a:pt x="1765202" y="974044"/>
                  <a:pt x="1764449" y="974044"/>
                </a:cubicBezTo>
                <a:cubicBezTo>
                  <a:pt x="1763696" y="974044"/>
                  <a:pt x="1762942" y="974044"/>
                  <a:pt x="1762189" y="974044"/>
                </a:cubicBezTo>
                <a:cubicBezTo>
                  <a:pt x="1761434" y="974044"/>
                  <a:pt x="1760681" y="974044"/>
                  <a:pt x="1759927" y="974044"/>
                </a:cubicBezTo>
                <a:cubicBezTo>
                  <a:pt x="1759174" y="974044"/>
                  <a:pt x="1758420" y="974044"/>
                  <a:pt x="1757666" y="974797"/>
                </a:cubicBezTo>
                <a:cubicBezTo>
                  <a:pt x="1756913" y="974797"/>
                  <a:pt x="1756159" y="974797"/>
                  <a:pt x="1756159" y="975551"/>
                </a:cubicBezTo>
                <a:cubicBezTo>
                  <a:pt x="1755406" y="975551"/>
                  <a:pt x="1754652" y="976305"/>
                  <a:pt x="1753898" y="976305"/>
                </a:cubicBezTo>
                <a:cubicBezTo>
                  <a:pt x="1753144" y="976305"/>
                  <a:pt x="1753144" y="976305"/>
                  <a:pt x="1752391" y="977058"/>
                </a:cubicBezTo>
                <a:cubicBezTo>
                  <a:pt x="1750130" y="978565"/>
                  <a:pt x="1529314" y="1115728"/>
                  <a:pt x="1392905" y="1164715"/>
                </a:cubicBezTo>
                <a:cubicBezTo>
                  <a:pt x="1261018" y="1212948"/>
                  <a:pt x="1092202" y="1390054"/>
                  <a:pt x="1059795" y="1425474"/>
                </a:cubicBezTo>
                <a:cubicBezTo>
                  <a:pt x="964083" y="1437532"/>
                  <a:pt x="854805" y="1485766"/>
                  <a:pt x="768137" y="1532491"/>
                </a:cubicBezTo>
                <a:cubicBezTo>
                  <a:pt x="847269" y="1446577"/>
                  <a:pt x="929416" y="1343327"/>
                  <a:pt x="1008548" y="1220485"/>
                </a:cubicBezTo>
                <a:cubicBezTo>
                  <a:pt x="1022867" y="1212948"/>
                  <a:pt x="1064317" y="1188078"/>
                  <a:pt x="1127623" y="1138338"/>
                </a:cubicBezTo>
                <a:cubicBezTo>
                  <a:pt x="1129884" y="1138338"/>
                  <a:pt x="1132145" y="1138338"/>
                  <a:pt x="1134406" y="1138338"/>
                </a:cubicBezTo>
                <a:cubicBezTo>
                  <a:pt x="1168320" y="1138338"/>
                  <a:pt x="1245191" y="1124018"/>
                  <a:pt x="1340150" y="1015494"/>
                </a:cubicBezTo>
                <a:cubicBezTo>
                  <a:pt x="1368788" y="983088"/>
                  <a:pt x="1407978" y="939376"/>
                  <a:pt x="1449428" y="894158"/>
                </a:cubicBezTo>
                <a:cubicBezTo>
                  <a:pt x="1700390" y="618326"/>
                  <a:pt x="1749376" y="553513"/>
                  <a:pt x="1726014" y="521106"/>
                </a:cubicBezTo>
                <a:cubicBezTo>
                  <a:pt x="1726014" y="521106"/>
                  <a:pt x="1726014" y="520352"/>
                  <a:pt x="1725260" y="520352"/>
                </a:cubicBezTo>
                <a:cubicBezTo>
                  <a:pt x="1725260" y="520352"/>
                  <a:pt x="1725260" y="519599"/>
                  <a:pt x="1724507" y="519599"/>
                </a:cubicBezTo>
                <a:cubicBezTo>
                  <a:pt x="1724507" y="518845"/>
                  <a:pt x="1723752" y="518845"/>
                  <a:pt x="1723752" y="518845"/>
                </a:cubicBezTo>
                <a:cubicBezTo>
                  <a:pt x="1723752" y="518845"/>
                  <a:pt x="1722999" y="518091"/>
                  <a:pt x="1722999" y="518091"/>
                </a:cubicBezTo>
                <a:cubicBezTo>
                  <a:pt x="1722999" y="518091"/>
                  <a:pt x="1722245" y="518091"/>
                  <a:pt x="1722245" y="517338"/>
                </a:cubicBezTo>
                <a:cubicBezTo>
                  <a:pt x="1721492" y="516584"/>
                  <a:pt x="1720738" y="516584"/>
                  <a:pt x="1720738" y="515831"/>
                </a:cubicBezTo>
                <a:cubicBezTo>
                  <a:pt x="1719984" y="515076"/>
                  <a:pt x="1719231" y="515076"/>
                  <a:pt x="1719231" y="514323"/>
                </a:cubicBezTo>
                <a:cubicBezTo>
                  <a:pt x="1718477" y="514323"/>
                  <a:pt x="1717724" y="513570"/>
                  <a:pt x="1717724" y="513570"/>
                </a:cubicBezTo>
                <a:cubicBezTo>
                  <a:pt x="1716970" y="513570"/>
                  <a:pt x="1716216" y="512816"/>
                  <a:pt x="1715462" y="512816"/>
                </a:cubicBezTo>
                <a:cubicBezTo>
                  <a:pt x="1714709" y="512816"/>
                  <a:pt x="1713955" y="512816"/>
                  <a:pt x="1713955" y="512063"/>
                </a:cubicBezTo>
                <a:cubicBezTo>
                  <a:pt x="1713202" y="512063"/>
                  <a:pt x="1712448" y="512063"/>
                  <a:pt x="1711694" y="511308"/>
                </a:cubicBezTo>
                <a:cubicBezTo>
                  <a:pt x="1711694" y="511308"/>
                  <a:pt x="1710941" y="511308"/>
                  <a:pt x="1710941" y="511308"/>
                </a:cubicBezTo>
                <a:cubicBezTo>
                  <a:pt x="1710941" y="511308"/>
                  <a:pt x="1710187" y="511308"/>
                  <a:pt x="1710187" y="511308"/>
                </a:cubicBezTo>
                <a:cubicBezTo>
                  <a:pt x="1709434" y="511308"/>
                  <a:pt x="1708679" y="511308"/>
                  <a:pt x="1707926" y="511308"/>
                </a:cubicBezTo>
                <a:cubicBezTo>
                  <a:pt x="1707173" y="511308"/>
                  <a:pt x="1706419" y="511308"/>
                  <a:pt x="1706419" y="511308"/>
                </a:cubicBezTo>
                <a:cubicBezTo>
                  <a:pt x="1705666" y="511308"/>
                  <a:pt x="1704911" y="511308"/>
                  <a:pt x="1704158" y="512063"/>
                </a:cubicBezTo>
                <a:cubicBezTo>
                  <a:pt x="1703404" y="512063"/>
                  <a:pt x="1702651" y="512063"/>
                  <a:pt x="1702651" y="512816"/>
                </a:cubicBezTo>
                <a:cubicBezTo>
                  <a:pt x="1701897" y="512816"/>
                  <a:pt x="1701143" y="513570"/>
                  <a:pt x="1700390" y="513570"/>
                </a:cubicBezTo>
                <a:cubicBezTo>
                  <a:pt x="1699636" y="513570"/>
                  <a:pt x="1699636" y="514323"/>
                  <a:pt x="1698883" y="514323"/>
                </a:cubicBezTo>
                <a:cubicBezTo>
                  <a:pt x="1698129" y="515076"/>
                  <a:pt x="1697375" y="515076"/>
                  <a:pt x="1696621" y="515831"/>
                </a:cubicBezTo>
                <a:cubicBezTo>
                  <a:pt x="1696621" y="515831"/>
                  <a:pt x="1695868" y="516584"/>
                  <a:pt x="1695868" y="516584"/>
                </a:cubicBezTo>
                <a:cubicBezTo>
                  <a:pt x="1693607" y="518091"/>
                  <a:pt x="1505951" y="697458"/>
                  <a:pt x="1382354" y="774329"/>
                </a:cubicBezTo>
                <a:cubicBezTo>
                  <a:pt x="1259510" y="850446"/>
                  <a:pt x="1126116" y="1069757"/>
                  <a:pt x="1107275" y="1100656"/>
                </a:cubicBezTo>
                <a:cubicBezTo>
                  <a:pt x="1091449" y="1113467"/>
                  <a:pt x="1077129" y="1124018"/>
                  <a:pt x="1064317" y="1133816"/>
                </a:cubicBezTo>
                <a:cubicBezTo>
                  <a:pt x="1130638" y="1023030"/>
                  <a:pt x="1193944" y="897173"/>
                  <a:pt x="1253481" y="755488"/>
                </a:cubicBezTo>
                <a:cubicBezTo>
                  <a:pt x="1265539" y="743430"/>
                  <a:pt x="1455456" y="545976"/>
                  <a:pt x="1497660" y="401277"/>
                </a:cubicBezTo>
                <a:cubicBezTo>
                  <a:pt x="1539110" y="261853"/>
                  <a:pt x="1661954" y="33501"/>
                  <a:pt x="1663461" y="31240"/>
                </a:cubicBezTo>
                <a:cubicBezTo>
                  <a:pt x="1663461" y="30486"/>
                  <a:pt x="1663461" y="30486"/>
                  <a:pt x="1664215" y="29733"/>
                </a:cubicBezTo>
                <a:cubicBezTo>
                  <a:pt x="1664215" y="28978"/>
                  <a:pt x="1664969" y="28225"/>
                  <a:pt x="1664969" y="27471"/>
                </a:cubicBezTo>
                <a:cubicBezTo>
                  <a:pt x="1664969" y="26718"/>
                  <a:pt x="1664969" y="25965"/>
                  <a:pt x="1665722" y="25965"/>
                </a:cubicBezTo>
                <a:cubicBezTo>
                  <a:pt x="1665722" y="25210"/>
                  <a:pt x="1665722" y="24457"/>
                  <a:pt x="1666476" y="23703"/>
                </a:cubicBezTo>
                <a:cubicBezTo>
                  <a:pt x="1666476" y="22950"/>
                  <a:pt x="1666476" y="22196"/>
                  <a:pt x="1666476" y="22196"/>
                </a:cubicBezTo>
                <a:cubicBezTo>
                  <a:pt x="1666476" y="21442"/>
                  <a:pt x="1666476" y="20689"/>
                  <a:pt x="1666476" y="19935"/>
                </a:cubicBezTo>
                <a:cubicBezTo>
                  <a:pt x="1666476" y="19182"/>
                  <a:pt x="1666476" y="18428"/>
                  <a:pt x="1666476" y="18428"/>
                </a:cubicBezTo>
                <a:cubicBezTo>
                  <a:pt x="1666476" y="17674"/>
                  <a:pt x="1666476" y="16920"/>
                  <a:pt x="1665722" y="16167"/>
                </a:cubicBezTo>
                <a:cubicBezTo>
                  <a:pt x="1665722" y="16167"/>
                  <a:pt x="1665722" y="15413"/>
                  <a:pt x="1665722" y="15413"/>
                </a:cubicBezTo>
                <a:cubicBezTo>
                  <a:pt x="1665722" y="15413"/>
                  <a:pt x="1665722" y="14660"/>
                  <a:pt x="1664969" y="14660"/>
                </a:cubicBezTo>
                <a:cubicBezTo>
                  <a:pt x="1664969" y="13906"/>
                  <a:pt x="1664215" y="13152"/>
                  <a:pt x="1664215" y="12399"/>
                </a:cubicBezTo>
                <a:cubicBezTo>
                  <a:pt x="1664215" y="11645"/>
                  <a:pt x="1663461" y="11645"/>
                  <a:pt x="1663461" y="10892"/>
                </a:cubicBezTo>
                <a:cubicBezTo>
                  <a:pt x="1662708" y="10137"/>
                  <a:pt x="1662708" y="9384"/>
                  <a:pt x="1661954" y="8630"/>
                </a:cubicBezTo>
                <a:cubicBezTo>
                  <a:pt x="1661201" y="7877"/>
                  <a:pt x="1661201" y="7877"/>
                  <a:pt x="1660447" y="7124"/>
                </a:cubicBezTo>
                <a:cubicBezTo>
                  <a:pt x="1659693" y="6369"/>
                  <a:pt x="1659693" y="6369"/>
                  <a:pt x="1658939" y="5616"/>
                </a:cubicBezTo>
                <a:cubicBezTo>
                  <a:pt x="1658186" y="4862"/>
                  <a:pt x="1658186" y="4862"/>
                  <a:pt x="1657432" y="4109"/>
                </a:cubicBezTo>
                <a:cubicBezTo>
                  <a:pt x="1657432" y="4109"/>
                  <a:pt x="1657432" y="4109"/>
                  <a:pt x="1656679" y="3355"/>
                </a:cubicBezTo>
                <a:cubicBezTo>
                  <a:pt x="1655925" y="3355"/>
                  <a:pt x="1655925" y="2601"/>
                  <a:pt x="1655171" y="2601"/>
                </a:cubicBezTo>
                <a:cubicBezTo>
                  <a:pt x="1654418" y="2601"/>
                  <a:pt x="1654418" y="1848"/>
                  <a:pt x="1653664" y="1848"/>
                </a:cubicBezTo>
                <a:cubicBezTo>
                  <a:pt x="1653664" y="1848"/>
                  <a:pt x="1652911" y="1848"/>
                  <a:pt x="1652911" y="1848"/>
                </a:cubicBezTo>
                <a:cubicBezTo>
                  <a:pt x="1652911" y="1848"/>
                  <a:pt x="1652156" y="1848"/>
                  <a:pt x="1652156" y="1848"/>
                </a:cubicBezTo>
                <a:cubicBezTo>
                  <a:pt x="1615229" y="-12472"/>
                  <a:pt x="1564734" y="51588"/>
                  <a:pt x="1365773" y="365856"/>
                </a:cubicBezTo>
                <a:cubicBezTo>
                  <a:pt x="1332614" y="418611"/>
                  <a:pt x="1300960" y="467598"/>
                  <a:pt x="1276844" y="504526"/>
                </a:cubicBezTo>
                <a:cubicBezTo>
                  <a:pt x="1192436" y="631137"/>
                  <a:pt x="1204495" y="711023"/>
                  <a:pt x="1214292" y="740415"/>
                </a:cubicBezTo>
                <a:cubicBezTo>
                  <a:pt x="1141942" y="915260"/>
                  <a:pt x="1062057" y="1064480"/>
                  <a:pt x="979910" y="1191846"/>
                </a:cubicBezTo>
                <a:cubicBezTo>
                  <a:pt x="1008548" y="1115728"/>
                  <a:pt x="1034926" y="1028306"/>
                  <a:pt x="1034926" y="960479"/>
                </a:cubicBezTo>
                <a:cubicBezTo>
                  <a:pt x="1034926" y="815026"/>
                  <a:pt x="1087681" y="561049"/>
                  <a:pt x="1088434" y="558788"/>
                </a:cubicBezTo>
                <a:cubicBezTo>
                  <a:pt x="1088434" y="558035"/>
                  <a:pt x="1088434" y="558035"/>
                  <a:pt x="1088434" y="557281"/>
                </a:cubicBezTo>
                <a:cubicBezTo>
                  <a:pt x="1088434" y="556527"/>
                  <a:pt x="1088434" y="555773"/>
                  <a:pt x="1088434" y="555020"/>
                </a:cubicBezTo>
                <a:cubicBezTo>
                  <a:pt x="1088434" y="554266"/>
                  <a:pt x="1088434" y="553513"/>
                  <a:pt x="1088434" y="552758"/>
                </a:cubicBezTo>
                <a:cubicBezTo>
                  <a:pt x="1088434" y="552005"/>
                  <a:pt x="1088434" y="551252"/>
                  <a:pt x="1088434" y="550498"/>
                </a:cubicBezTo>
                <a:cubicBezTo>
                  <a:pt x="1088434" y="549745"/>
                  <a:pt x="1088434" y="548990"/>
                  <a:pt x="1087681" y="548990"/>
                </a:cubicBezTo>
                <a:cubicBezTo>
                  <a:pt x="1087681" y="548237"/>
                  <a:pt x="1086926" y="547483"/>
                  <a:pt x="1086926" y="546730"/>
                </a:cubicBezTo>
                <a:cubicBezTo>
                  <a:pt x="1086926" y="545976"/>
                  <a:pt x="1086173" y="545222"/>
                  <a:pt x="1086173" y="545222"/>
                </a:cubicBezTo>
                <a:cubicBezTo>
                  <a:pt x="1086173" y="544469"/>
                  <a:pt x="1085419" y="543715"/>
                  <a:pt x="1084666" y="542962"/>
                </a:cubicBezTo>
                <a:cubicBezTo>
                  <a:pt x="1084666" y="542962"/>
                  <a:pt x="1084666" y="542208"/>
                  <a:pt x="1083912" y="542208"/>
                </a:cubicBezTo>
                <a:cubicBezTo>
                  <a:pt x="1083912" y="542208"/>
                  <a:pt x="1083158" y="541454"/>
                  <a:pt x="1083158" y="541454"/>
                </a:cubicBezTo>
                <a:cubicBezTo>
                  <a:pt x="1082405" y="540700"/>
                  <a:pt x="1082405" y="539947"/>
                  <a:pt x="1081651" y="539947"/>
                </a:cubicBezTo>
                <a:cubicBezTo>
                  <a:pt x="1080898" y="539194"/>
                  <a:pt x="1080898" y="539194"/>
                  <a:pt x="1080144" y="538440"/>
                </a:cubicBezTo>
                <a:cubicBezTo>
                  <a:pt x="1079390" y="537686"/>
                  <a:pt x="1078636" y="537686"/>
                  <a:pt x="1077883" y="536932"/>
                </a:cubicBezTo>
                <a:cubicBezTo>
                  <a:pt x="1077129" y="536932"/>
                  <a:pt x="1077129" y="536179"/>
                  <a:pt x="1076376" y="536179"/>
                </a:cubicBezTo>
                <a:cubicBezTo>
                  <a:pt x="1075622" y="535425"/>
                  <a:pt x="1074868" y="535425"/>
                  <a:pt x="1074115" y="535425"/>
                </a:cubicBezTo>
                <a:cubicBezTo>
                  <a:pt x="1073361" y="535425"/>
                  <a:pt x="1072608" y="534672"/>
                  <a:pt x="1072608" y="534672"/>
                </a:cubicBezTo>
                <a:cubicBezTo>
                  <a:pt x="1072608" y="534672"/>
                  <a:pt x="1071853" y="534672"/>
                  <a:pt x="1071853" y="534672"/>
                </a:cubicBezTo>
                <a:cubicBezTo>
                  <a:pt x="1071100" y="534672"/>
                  <a:pt x="1071100" y="534672"/>
                  <a:pt x="1070346" y="534672"/>
                </a:cubicBezTo>
                <a:cubicBezTo>
                  <a:pt x="1069593" y="534672"/>
                  <a:pt x="1069593" y="534672"/>
                  <a:pt x="1068840" y="534672"/>
                </a:cubicBezTo>
                <a:cubicBezTo>
                  <a:pt x="1068840" y="534672"/>
                  <a:pt x="1068085" y="534672"/>
                  <a:pt x="1068085" y="534672"/>
                </a:cubicBezTo>
                <a:cubicBezTo>
                  <a:pt x="1068085" y="534672"/>
                  <a:pt x="1067332" y="534672"/>
                  <a:pt x="1067332" y="534672"/>
                </a:cubicBezTo>
                <a:cubicBezTo>
                  <a:pt x="1027389" y="531657"/>
                  <a:pt x="997997" y="607021"/>
                  <a:pt x="896256" y="965000"/>
                </a:cubicBezTo>
                <a:cubicBezTo>
                  <a:pt x="879675" y="1024538"/>
                  <a:pt x="863095" y="1081061"/>
                  <a:pt x="850284" y="1122511"/>
                </a:cubicBezTo>
                <a:cubicBezTo>
                  <a:pt x="805819" y="1267210"/>
                  <a:pt x="838979" y="1340313"/>
                  <a:pt x="857066" y="1365937"/>
                </a:cubicBezTo>
                <a:cubicBezTo>
                  <a:pt x="756832" y="1494809"/>
                  <a:pt x="656598" y="1595043"/>
                  <a:pt x="565407" y="1671914"/>
                </a:cubicBezTo>
                <a:cubicBezTo>
                  <a:pt x="583495" y="1638001"/>
                  <a:pt x="599321" y="1600319"/>
                  <a:pt x="604596" y="1563391"/>
                </a:cubicBezTo>
                <a:cubicBezTo>
                  <a:pt x="604596" y="1563391"/>
                  <a:pt x="604596" y="1563391"/>
                  <a:pt x="604596" y="1563391"/>
                </a:cubicBezTo>
                <a:cubicBezTo>
                  <a:pt x="604596" y="1563391"/>
                  <a:pt x="604596" y="1563391"/>
                  <a:pt x="604596" y="1562637"/>
                </a:cubicBezTo>
                <a:cubicBezTo>
                  <a:pt x="609119" y="1553593"/>
                  <a:pt x="716889" y="1348603"/>
                  <a:pt x="716889" y="1220485"/>
                </a:cubicBezTo>
                <a:cubicBezTo>
                  <a:pt x="716889" y="1100656"/>
                  <a:pt x="760600" y="889636"/>
                  <a:pt x="761354" y="887375"/>
                </a:cubicBezTo>
                <a:cubicBezTo>
                  <a:pt x="761354" y="886622"/>
                  <a:pt x="761354" y="886622"/>
                  <a:pt x="761354" y="885868"/>
                </a:cubicBezTo>
                <a:cubicBezTo>
                  <a:pt x="761354" y="885115"/>
                  <a:pt x="761354" y="884360"/>
                  <a:pt x="761354" y="883607"/>
                </a:cubicBezTo>
                <a:cubicBezTo>
                  <a:pt x="761354" y="882853"/>
                  <a:pt x="761354" y="882100"/>
                  <a:pt x="761354" y="882100"/>
                </a:cubicBezTo>
                <a:cubicBezTo>
                  <a:pt x="761354" y="881346"/>
                  <a:pt x="761354" y="880592"/>
                  <a:pt x="761354" y="879839"/>
                </a:cubicBezTo>
                <a:cubicBezTo>
                  <a:pt x="761354" y="879085"/>
                  <a:pt x="761354" y="878332"/>
                  <a:pt x="760600" y="878332"/>
                </a:cubicBezTo>
                <a:cubicBezTo>
                  <a:pt x="760600" y="877578"/>
                  <a:pt x="759847" y="876824"/>
                  <a:pt x="759847" y="876070"/>
                </a:cubicBezTo>
                <a:cubicBezTo>
                  <a:pt x="759847" y="875317"/>
                  <a:pt x="759093" y="874563"/>
                  <a:pt x="759093" y="874563"/>
                </a:cubicBezTo>
                <a:cubicBezTo>
                  <a:pt x="759093" y="873810"/>
                  <a:pt x="758339" y="873056"/>
                  <a:pt x="757586" y="872302"/>
                </a:cubicBezTo>
                <a:cubicBezTo>
                  <a:pt x="757586" y="872302"/>
                  <a:pt x="757586" y="871549"/>
                  <a:pt x="756832" y="871549"/>
                </a:cubicBezTo>
                <a:cubicBezTo>
                  <a:pt x="756832" y="871549"/>
                  <a:pt x="756079" y="870795"/>
                  <a:pt x="756079" y="870795"/>
                </a:cubicBezTo>
                <a:cubicBezTo>
                  <a:pt x="755324" y="870042"/>
                  <a:pt x="755324" y="869287"/>
                  <a:pt x="754571" y="869287"/>
                </a:cubicBezTo>
                <a:cubicBezTo>
                  <a:pt x="753817" y="868534"/>
                  <a:pt x="753817" y="868534"/>
                  <a:pt x="753064" y="867781"/>
                </a:cubicBezTo>
                <a:cubicBezTo>
                  <a:pt x="752311" y="867027"/>
                  <a:pt x="751556" y="867027"/>
                  <a:pt x="750803" y="866274"/>
                </a:cubicBezTo>
                <a:cubicBezTo>
                  <a:pt x="750049" y="866274"/>
                  <a:pt x="750049" y="865519"/>
                  <a:pt x="749296" y="865519"/>
                </a:cubicBezTo>
                <a:cubicBezTo>
                  <a:pt x="748542" y="864766"/>
                  <a:pt x="747788" y="864766"/>
                  <a:pt x="747035" y="864766"/>
                </a:cubicBezTo>
                <a:cubicBezTo>
                  <a:pt x="746281" y="864766"/>
                  <a:pt x="745528" y="864012"/>
                  <a:pt x="745528" y="864012"/>
                </a:cubicBezTo>
                <a:cubicBezTo>
                  <a:pt x="745528" y="864012"/>
                  <a:pt x="744774" y="864012"/>
                  <a:pt x="744774" y="864012"/>
                </a:cubicBezTo>
                <a:cubicBezTo>
                  <a:pt x="744020" y="864012"/>
                  <a:pt x="744020" y="864012"/>
                  <a:pt x="743266" y="864012"/>
                </a:cubicBezTo>
                <a:cubicBezTo>
                  <a:pt x="742513" y="864012"/>
                  <a:pt x="742513" y="864012"/>
                  <a:pt x="741759" y="864012"/>
                </a:cubicBezTo>
                <a:cubicBezTo>
                  <a:pt x="741759" y="864012"/>
                  <a:pt x="741006" y="864012"/>
                  <a:pt x="741006" y="864012"/>
                </a:cubicBezTo>
                <a:cubicBezTo>
                  <a:pt x="741006" y="864012"/>
                  <a:pt x="740252" y="864012"/>
                  <a:pt x="740252" y="864012"/>
                </a:cubicBezTo>
                <a:cubicBezTo>
                  <a:pt x="704831" y="860998"/>
                  <a:pt x="679960" y="921289"/>
                  <a:pt x="594046" y="1225006"/>
                </a:cubicBezTo>
                <a:cubicBezTo>
                  <a:pt x="579727" y="1273993"/>
                  <a:pt x="566914" y="1320718"/>
                  <a:pt x="556364" y="1355385"/>
                </a:cubicBezTo>
                <a:cubicBezTo>
                  <a:pt x="519435" y="1475214"/>
                  <a:pt x="545059" y="1535506"/>
                  <a:pt x="560886" y="1558868"/>
                </a:cubicBezTo>
                <a:cubicBezTo>
                  <a:pt x="549581" y="1644030"/>
                  <a:pt x="465927" y="1744265"/>
                  <a:pt x="453115" y="1759337"/>
                </a:cubicBezTo>
                <a:cubicBezTo>
                  <a:pt x="450100" y="1761598"/>
                  <a:pt x="447086" y="1763859"/>
                  <a:pt x="444071" y="1766119"/>
                </a:cubicBezTo>
                <a:cubicBezTo>
                  <a:pt x="205921" y="1931167"/>
                  <a:pt x="21279" y="1963574"/>
                  <a:pt x="18265" y="1963574"/>
                </a:cubicBezTo>
                <a:cubicBezTo>
                  <a:pt x="6960" y="1965081"/>
                  <a:pt x="-1330" y="1976385"/>
                  <a:pt x="177" y="1988443"/>
                </a:cubicBezTo>
                <a:cubicBezTo>
                  <a:pt x="1684" y="1998995"/>
                  <a:pt x="10728" y="2006531"/>
                  <a:pt x="21279" y="2006531"/>
                </a:cubicBezTo>
                <a:cubicBezTo>
                  <a:pt x="22786" y="2006531"/>
                  <a:pt x="23540" y="2006531"/>
                  <a:pt x="25048" y="2006531"/>
                </a:cubicBezTo>
                <a:cubicBezTo>
                  <a:pt x="32584" y="2005024"/>
                  <a:pt x="219486" y="1974125"/>
                  <a:pt x="465927" y="1803801"/>
                </a:cubicBezTo>
                <a:cubicBezTo>
                  <a:pt x="470449" y="1800788"/>
                  <a:pt x="474971" y="1797773"/>
                  <a:pt x="479492" y="1794005"/>
                </a:cubicBezTo>
                <a:cubicBezTo>
                  <a:pt x="479492" y="1794005"/>
                  <a:pt x="480246" y="1794005"/>
                  <a:pt x="480246" y="1793251"/>
                </a:cubicBezTo>
                <a:cubicBezTo>
                  <a:pt x="529987" y="1757830"/>
                  <a:pt x="583495" y="1715626"/>
                  <a:pt x="640018" y="1665132"/>
                </a:cubicBezTo>
                <a:cubicBezTo>
                  <a:pt x="640018" y="1665132"/>
                  <a:pt x="640771" y="1665132"/>
                  <a:pt x="640771" y="1664378"/>
                </a:cubicBezTo>
                <a:cubicBezTo>
                  <a:pt x="643033" y="1662871"/>
                  <a:pt x="889473" y="1493302"/>
                  <a:pt x="1068840" y="1472200"/>
                </a:cubicBezTo>
                <a:cubicBezTo>
                  <a:pt x="1076376" y="1474461"/>
                  <a:pt x="1089941" y="1478229"/>
                  <a:pt x="1110290" y="1478229"/>
                </a:cubicBezTo>
                <a:cubicBezTo>
                  <a:pt x="1151740" y="1478229"/>
                  <a:pt x="1218060" y="1463910"/>
                  <a:pt x="1306236" y="1396836"/>
                </a:cubicBezTo>
                <a:cubicBezTo>
                  <a:pt x="1340904" y="1370458"/>
                  <a:pt x="1388382" y="1336544"/>
                  <a:pt x="1438123" y="1300370"/>
                </a:cubicBezTo>
                <a:cubicBezTo>
                  <a:pt x="1739579" y="1078046"/>
                  <a:pt x="1799871" y="1023784"/>
                  <a:pt x="1784043" y="987610"/>
                </a:cubicBezTo>
                <a:close/>
                <a:moveTo>
                  <a:pt x="1307743" y="987610"/>
                </a:moveTo>
                <a:cubicBezTo>
                  <a:pt x="1259510" y="1043379"/>
                  <a:pt x="1218060" y="1070510"/>
                  <a:pt x="1186407" y="1084075"/>
                </a:cubicBezTo>
                <a:cubicBezTo>
                  <a:pt x="1228611" y="1044133"/>
                  <a:pt x="1293424" y="983088"/>
                  <a:pt x="1369541" y="912245"/>
                </a:cubicBezTo>
                <a:cubicBezTo>
                  <a:pt x="1384614" y="898680"/>
                  <a:pt x="1400441" y="882853"/>
                  <a:pt x="1417021" y="867027"/>
                </a:cubicBezTo>
                <a:cubicBezTo>
                  <a:pt x="1375571" y="912245"/>
                  <a:pt x="1336382" y="955203"/>
                  <a:pt x="1307743" y="987610"/>
                </a:cubicBezTo>
                <a:close/>
                <a:moveTo>
                  <a:pt x="1402702" y="812011"/>
                </a:moveTo>
                <a:cubicBezTo>
                  <a:pt x="1410992" y="806736"/>
                  <a:pt x="1419282" y="801460"/>
                  <a:pt x="1427572" y="795431"/>
                </a:cubicBezTo>
                <a:cubicBezTo>
                  <a:pt x="1396673" y="826330"/>
                  <a:pt x="1366527" y="855722"/>
                  <a:pt x="1340150" y="880592"/>
                </a:cubicBezTo>
                <a:cubicBezTo>
                  <a:pt x="1307743" y="910738"/>
                  <a:pt x="1277598" y="938623"/>
                  <a:pt x="1250467" y="965000"/>
                </a:cubicBezTo>
                <a:cubicBezTo>
                  <a:pt x="1296439" y="904709"/>
                  <a:pt x="1351455" y="843664"/>
                  <a:pt x="1402702" y="812011"/>
                </a:cubicBezTo>
                <a:close/>
                <a:moveTo>
                  <a:pt x="658105" y="1293587"/>
                </a:moveTo>
                <a:cubicBezTo>
                  <a:pt x="661874" y="1273993"/>
                  <a:pt x="666395" y="1252137"/>
                  <a:pt x="671670" y="1230281"/>
                </a:cubicBezTo>
                <a:cubicBezTo>
                  <a:pt x="670164" y="1263442"/>
                  <a:pt x="661119" y="1302631"/>
                  <a:pt x="648308" y="1341821"/>
                </a:cubicBezTo>
                <a:cubicBezTo>
                  <a:pt x="651323" y="1325994"/>
                  <a:pt x="654337" y="1310167"/>
                  <a:pt x="658105" y="1293587"/>
                </a:cubicBezTo>
                <a:close/>
                <a:moveTo>
                  <a:pt x="596306" y="1363676"/>
                </a:moveTo>
                <a:cubicBezTo>
                  <a:pt x="600075" y="1351617"/>
                  <a:pt x="603843" y="1338806"/>
                  <a:pt x="607611" y="1324486"/>
                </a:cubicBezTo>
                <a:cubicBezTo>
                  <a:pt x="597060" y="1379503"/>
                  <a:pt x="587263" y="1426981"/>
                  <a:pt x="578973" y="1464663"/>
                </a:cubicBezTo>
                <a:cubicBezTo>
                  <a:pt x="578973" y="1439794"/>
                  <a:pt x="583495" y="1406633"/>
                  <a:pt x="596306" y="1363676"/>
                </a:cubicBezTo>
                <a:close/>
                <a:moveTo>
                  <a:pt x="1407978" y="1205412"/>
                </a:moveTo>
                <a:cubicBezTo>
                  <a:pt x="1417021" y="1202397"/>
                  <a:pt x="1426819" y="1198629"/>
                  <a:pt x="1435862" y="1194861"/>
                </a:cubicBezTo>
                <a:cubicBezTo>
                  <a:pt x="1398933" y="1218977"/>
                  <a:pt x="1363513" y="1241586"/>
                  <a:pt x="1332614" y="1260427"/>
                </a:cubicBezTo>
                <a:cubicBezTo>
                  <a:pt x="1294932" y="1283036"/>
                  <a:pt x="1259510" y="1304892"/>
                  <a:pt x="1227104" y="1324486"/>
                </a:cubicBezTo>
                <a:cubicBezTo>
                  <a:pt x="1285134" y="1274746"/>
                  <a:pt x="1351455" y="1226513"/>
                  <a:pt x="1407978" y="1205412"/>
                </a:cubicBezTo>
                <a:close/>
                <a:moveTo>
                  <a:pt x="1346932" y="577629"/>
                </a:moveTo>
                <a:cubicBezTo>
                  <a:pt x="1364266" y="544469"/>
                  <a:pt x="1383861" y="507540"/>
                  <a:pt x="1404209" y="469105"/>
                </a:cubicBezTo>
                <a:cubicBezTo>
                  <a:pt x="1420789" y="436699"/>
                  <a:pt x="1441137" y="400523"/>
                  <a:pt x="1462993" y="362088"/>
                </a:cubicBezTo>
                <a:cubicBezTo>
                  <a:pt x="1459978" y="371885"/>
                  <a:pt x="1456964" y="381682"/>
                  <a:pt x="1453950" y="390726"/>
                </a:cubicBezTo>
                <a:cubicBezTo>
                  <a:pt x="1437369" y="448003"/>
                  <a:pt x="1392905" y="517338"/>
                  <a:pt x="1346932" y="577629"/>
                </a:cubicBezTo>
                <a:close/>
                <a:moveTo>
                  <a:pt x="1310004" y="528642"/>
                </a:moveTo>
                <a:cubicBezTo>
                  <a:pt x="1334121" y="492467"/>
                  <a:pt x="1365020" y="443481"/>
                  <a:pt x="1398180" y="391480"/>
                </a:cubicBezTo>
                <a:cubicBezTo>
                  <a:pt x="1386875" y="411828"/>
                  <a:pt x="1376324" y="431423"/>
                  <a:pt x="1366527" y="449510"/>
                </a:cubicBezTo>
                <a:cubicBezTo>
                  <a:pt x="1318294" y="542208"/>
                  <a:pt x="1276091" y="620586"/>
                  <a:pt x="1248959" y="671834"/>
                </a:cubicBezTo>
                <a:cubicBezTo>
                  <a:pt x="1253481" y="637920"/>
                  <a:pt x="1268554" y="590440"/>
                  <a:pt x="1310004" y="528642"/>
                </a:cubicBezTo>
                <a:close/>
                <a:moveTo>
                  <a:pt x="939213" y="1169990"/>
                </a:moveTo>
                <a:cubicBezTo>
                  <a:pt x="946749" y="1133062"/>
                  <a:pt x="955039" y="1092366"/>
                  <a:pt x="963330" y="1049408"/>
                </a:cubicBezTo>
                <a:cubicBezTo>
                  <a:pt x="970112" y="1013987"/>
                  <a:pt x="979156" y="973290"/>
                  <a:pt x="989707" y="930333"/>
                </a:cubicBezTo>
                <a:cubicBezTo>
                  <a:pt x="988953" y="940883"/>
                  <a:pt x="988953" y="950681"/>
                  <a:pt x="988953" y="960479"/>
                </a:cubicBezTo>
                <a:cubicBezTo>
                  <a:pt x="988953" y="1020015"/>
                  <a:pt x="965590" y="1099148"/>
                  <a:pt x="939213" y="1169990"/>
                </a:cubicBezTo>
                <a:close/>
                <a:moveTo>
                  <a:pt x="889473" y="1133062"/>
                </a:moveTo>
                <a:cubicBezTo>
                  <a:pt x="902284" y="1090858"/>
                  <a:pt x="918111" y="1035088"/>
                  <a:pt x="935445" y="975551"/>
                </a:cubicBezTo>
                <a:cubicBezTo>
                  <a:pt x="930169" y="998161"/>
                  <a:pt x="925648" y="1020015"/>
                  <a:pt x="921880" y="1040364"/>
                </a:cubicBezTo>
                <a:cubicBezTo>
                  <a:pt x="901531" y="1142859"/>
                  <a:pt x="883443" y="1230281"/>
                  <a:pt x="872139" y="1286804"/>
                </a:cubicBezTo>
                <a:cubicBezTo>
                  <a:pt x="866110" y="1254398"/>
                  <a:pt x="867617" y="1203904"/>
                  <a:pt x="889473" y="1133062"/>
                </a:cubicBezTo>
                <a:close/>
                <a:moveTo>
                  <a:pt x="1279104" y="1358400"/>
                </a:moveTo>
                <a:cubicBezTo>
                  <a:pt x="1220321" y="1402865"/>
                  <a:pt x="1174349" y="1420953"/>
                  <a:pt x="1141189" y="1427736"/>
                </a:cubicBezTo>
                <a:cubicBezTo>
                  <a:pt x="1190175" y="1397590"/>
                  <a:pt x="1266293" y="1350864"/>
                  <a:pt x="1355223" y="1296602"/>
                </a:cubicBezTo>
                <a:cubicBezTo>
                  <a:pt x="1372556" y="1286051"/>
                  <a:pt x="1391397" y="1273993"/>
                  <a:pt x="1410992" y="1261935"/>
                </a:cubicBezTo>
                <a:cubicBezTo>
                  <a:pt x="1361251" y="1298109"/>
                  <a:pt x="1313773" y="1332023"/>
                  <a:pt x="1279104" y="1358400"/>
                </a:cubicBezTo>
                <a:close/>
              </a:path>
            </a:pathLst>
          </a:custGeom>
          <a:solidFill>
            <a:srgbClr val="ED6BB8"/>
          </a:solidFill>
          <a:ln w="75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-">
            <a:extLst>
              <a:ext uri="{FF2B5EF4-FFF2-40B4-BE49-F238E27FC236}">
                <a16:creationId xmlns:a16="http://schemas.microsoft.com/office/drawing/2014/main" id="{21FF11B1-B814-4E08-8FEB-73EC298A6008}"/>
              </a:ext>
            </a:extLst>
          </p:cNvPr>
          <p:cNvSpPr/>
          <p:nvPr/>
        </p:nvSpPr>
        <p:spPr>
          <a:xfrm>
            <a:off x="6382029" y="8306315"/>
            <a:ext cx="2727981" cy="2290013"/>
          </a:xfrm>
          <a:custGeom>
            <a:avLst/>
            <a:gdLst>
              <a:gd name="connsiteX0" fmla="*/ 120931 w 2727981"/>
              <a:gd name="connsiteY0" fmla="*/ 1337023 h 2290013"/>
              <a:gd name="connsiteX1" fmla="*/ 176700 w 2727981"/>
              <a:gd name="connsiteY1" fmla="*/ 1175744 h 2290013"/>
              <a:gd name="connsiteX2" fmla="*/ 288239 w 2727981"/>
              <a:gd name="connsiteY2" fmla="*/ 1201368 h 2290013"/>
              <a:gd name="connsiteX3" fmla="*/ 249803 w 2727981"/>
              <a:gd name="connsiteY3" fmla="*/ 1327226 h 2290013"/>
              <a:gd name="connsiteX4" fmla="*/ 120931 w 2727981"/>
              <a:gd name="connsiteY4" fmla="*/ 1337023 h 2290013"/>
              <a:gd name="connsiteX5" fmla="*/ 516592 w 2727981"/>
              <a:gd name="connsiteY5" fmla="*/ 983566 h 2290013"/>
              <a:gd name="connsiteX6" fmla="*/ 555027 w 2727981"/>
              <a:gd name="connsiteY6" fmla="*/ 857707 h 2290013"/>
              <a:gd name="connsiteX7" fmla="*/ 443489 w 2727981"/>
              <a:gd name="connsiteY7" fmla="*/ 832084 h 2290013"/>
              <a:gd name="connsiteX8" fmla="*/ 387719 w 2727981"/>
              <a:gd name="connsiteY8" fmla="*/ 993363 h 2290013"/>
              <a:gd name="connsiteX9" fmla="*/ 516592 w 2727981"/>
              <a:gd name="connsiteY9" fmla="*/ 983566 h 2290013"/>
              <a:gd name="connsiteX10" fmla="*/ 150323 w 2727981"/>
              <a:gd name="connsiteY10" fmla="*/ 997131 h 2290013"/>
              <a:gd name="connsiteX11" fmla="*/ 188005 w 2727981"/>
              <a:gd name="connsiteY11" fmla="*/ 871273 h 2290013"/>
              <a:gd name="connsiteX12" fmla="*/ 76466 w 2727981"/>
              <a:gd name="connsiteY12" fmla="*/ 845649 h 2290013"/>
              <a:gd name="connsiteX13" fmla="*/ 20697 w 2727981"/>
              <a:gd name="connsiteY13" fmla="*/ 1006928 h 2290013"/>
              <a:gd name="connsiteX14" fmla="*/ 150323 w 2727981"/>
              <a:gd name="connsiteY14" fmla="*/ 997131 h 2290013"/>
              <a:gd name="connsiteX15" fmla="*/ 482678 w 2727981"/>
              <a:gd name="connsiteY15" fmla="*/ 633123 h 2290013"/>
              <a:gd name="connsiteX16" fmla="*/ 521113 w 2727981"/>
              <a:gd name="connsiteY16" fmla="*/ 507265 h 2290013"/>
              <a:gd name="connsiteX17" fmla="*/ 408821 w 2727981"/>
              <a:gd name="connsiteY17" fmla="*/ 481642 h 2290013"/>
              <a:gd name="connsiteX18" fmla="*/ 353052 w 2727981"/>
              <a:gd name="connsiteY18" fmla="*/ 642920 h 2290013"/>
              <a:gd name="connsiteX19" fmla="*/ 482678 w 2727981"/>
              <a:gd name="connsiteY19" fmla="*/ 633123 h 2290013"/>
              <a:gd name="connsiteX20" fmla="*/ 875324 w 2727981"/>
              <a:gd name="connsiteY20" fmla="*/ 667790 h 2290013"/>
              <a:gd name="connsiteX21" fmla="*/ 913760 w 2727981"/>
              <a:gd name="connsiteY21" fmla="*/ 541933 h 2290013"/>
              <a:gd name="connsiteX22" fmla="*/ 802222 w 2727981"/>
              <a:gd name="connsiteY22" fmla="*/ 516309 h 2290013"/>
              <a:gd name="connsiteX23" fmla="*/ 746452 w 2727981"/>
              <a:gd name="connsiteY23" fmla="*/ 677588 h 2290013"/>
              <a:gd name="connsiteX24" fmla="*/ 875324 w 2727981"/>
              <a:gd name="connsiteY24" fmla="*/ 667790 h 2290013"/>
              <a:gd name="connsiteX25" fmla="*/ 622855 w 2727981"/>
              <a:gd name="connsiteY25" fmla="*/ 1355110 h 2290013"/>
              <a:gd name="connsiteX26" fmla="*/ 661290 w 2727981"/>
              <a:gd name="connsiteY26" fmla="*/ 1229252 h 2290013"/>
              <a:gd name="connsiteX27" fmla="*/ 549752 w 2727981"/>
              <a:gd name="connsiteY27" fmla="*/ 1203628 h 2290013"/>
              <a:gd name="connsiteX28" fmla="*/ 493983 w 2727981"/>
              <a:gd name="connsiteY28" fmla="*/ 1364908 h 2290013"/>
              <a:gd name="connsiteX29" fmla="*/ 622855 w 2727981"/>
              <a:gd name="connsiteY29" fmla="*/ 1355110 h 2290013"/>
              <a:gd name="connsiteX30" fmla="*/ 903210 w 2727981"/>
              <a:gd name="connsiteY30" fmla="*/ 1098872 h 2290013"/>
              <a:gd name="connsiteX31" fmla="*/ 940892 w 2727981"/>
              <a:gd name="connsiteY31" fmla="*/ 973015 h 2290013"/>
              <a:gd name="connsiteX32" fmla="*/ 829353 w 2727981"/>
              <a:gd name="connsiteY32" fmla="*/ 947391 h 2290013"/>
              <a:gd name="connsiteX33" fmla="*/ 773583 w 2727981"/>
              <a:gd name="connsiteY33" fmla="*/ 1108670 h 2290013"/>
              <a:gd name="connsiteX34" fmla="*/ 903210 w 2727981"/>
              <a:gd name="connsiteY34" fmla="*/ 1098872 h 2290013"/>
              <a:gd name="connsiteX35" fmla="*/ 747959 w 2727981"/>
              <a:gd name="connsiteY35" fmla="*/ 2101214 h 2290013"/>
              <a:gd name="connsiteX36" fmla="*/ 786395 w 2727981"/>
              <a:gd name="connsiteY36" fmla="*/ 1975356 h 2290013"/>
              <a:gd name="connsiteX37" fmla="*/ 674856 w 2727981"/>
              <a:gd name="connsiteY37" fmla="*/ 1949732 h 2290013"/>
              <a:gd name="connsiteX38" fmla="*/ 619087 w 2727981"/>
              <a:gd name="connsiteY38" fmla="*/ 2111012 h 2290013"/>
              <a:gd name="connsiteX39" fmla="*/ 747959 w 2727981"/>
              <a:gd name="connsiteY39" fmla="*/ 2101214 h 2290013"/>
              <a:gd name="connsiteX40" fmla="*/ 1013241 w 2727981"/>
              <a:gd name="connsiteY40" fmla="*/ 1758308 h 2290013"/>
              <a:gd name="connsiteX41" fmla="*/ 1051677 w 2727981"/>
              <a:gd name="connsiteY41" fmla="*/ 1632450 h 2290013"/>
              <a:gd name="connsiteX42" fmla="*/ 939384 w 2727981"/>
              <a:gd name="connsiteY42" fmla="*/ 1606826 h 2290013"/>
              <a:gd name="connsiteX43" fmla="*/ 883614 w 2727981"/>
              <a:gd name="connsiteY43" fmla="*/ 1768105 h 2290013"/>
              <a:gd name="connsiteX44" fmla="*/ 1013241 w 2727981"/>
              <a:gd name="connsiteY44" fmla="*/ 1758308 h 2290013"/>
              <a:gd name="connsiteX45" fmla="*/ 647725 w 2727981"/>
              <a:gd name="connsiteY45" fmla="*/ 1771873 h 2290013"/>
              <a:gd name="connsiteX46" fmla="*/ 686161 w 2727981"/>
              <a:gd name="connsiteY46" fmla="*/ 1646016 h 2290013"/>
              <a:gd name="connsiteX47" fmla="*/ 574622 w 2727981"/>
              <a:gd name="connsiteY47" fmla="*/ 1620392 h 2290013"/>
              <a:gd name="connsiteX48" fmla="*/ 518853 w 2727981"/>
              <a:gd name="connsiteY48" fmla="*/ 1781671 h 2290013"/>
              <a:gd name="connsiteX49" fmla="*/ 647725 w 2727981"/>
              <a:gd name="connsiteY49" fmla="*/ 1771873 h 2290013"/>
              <a:gd name="connsiteX50" fmla="*/ 980081 w 2727981"/>
              <a:gd name="connsiteY50" fmla="*/ 1407111 h 2290013"/>
              <a:gd name="connsiteX51" fmla="*/ 1018516 w 2727981"/>
              <a:gd name="connsiteY51" fmla="*/ 1281254 h 2290013"/>
              <a:gd name="connsiteX52" fmla="*/ 906978 w 2727981"/>
              <a:gd name="connsiteY52" fmla="*/ 1255630 h 2290013"/>
              <a:gd name="connsiteX53" fmla="*/ 851208 w 2727981"/>
              <a:gd name="connsiteY53" fmla="*/ 1416909 h 2290013"/>
              <a:gd name="connsiteX54" fmla="*/ 980081 w 2727981"/>
              <a:gd name="connsiteY54" fmla="*/ 1407111 h 2290013"/>
              <a:gd name="connsiteX55" fmla="*/ 1371974 w 2727981"/>
              <a:gd name="connsiteY55" fmla="*/ 1441779 h 2290013"/>
              <a:gd name="connsiteX56" fmla="*/ 1410409 w 2727981"/>
              <a:gd name="connsiteY56" fmla="*/ 1315921 h 2290013"/>
              <a:gd name="connsiteX57" fmla="*/ 1298871 w 2727981"/>
              <a:gd name="connsiteY57" fmla="*/ 1290297 h 2290013"/>
              <a:gd name="connsiteX58" fmla="*/ 1243101 w 2727981"/>
              <a:gd name="connsiteY58" fmla="*/ 1451576 h 2290013"/>
              <a:gd name="connsiteX59" fmla="*/ 1371974 w 2727981"/>
              <a:gd name="connsiteY59" fmla="*/ 1441779 h 2290013"/>
              <a:gd name="connsiteX60" fmla="*/ 1120258 w 2727981"/>
              <a:gd name="connsiteY60" fmla="*/ 2129099 h 2290013"/>
              <a:gd name="connsiteX61" fmla="*/ 1158693 w 2727981"/>
              <a:gd name="connsiteY61" fmla="*/ 2003241 h 2290013"/>
              <a:gd name="connsiteX62" fmla="*/ 1047155 w 2727981"/>
              <a:gd name="connsiteY62" fmla="*/ 1977618 h 2290013"/>
              <a:gd name="connsiteX63" fmla="*/ 991385 w 2727981"/>
              <a:gd name="connsiteY63" fmla="*/ 2138896 h 2290013"/>
              <a:gd name="connsiteX64" fmla="*/ 1120258 w 2727981"/>
              <a:gd name="connsiteY64" fmla="*/ 2129099 h 2290013"/>
              <a:gd name="connsiteX65" fmla="*/ 1400612 w 2727981"/>
              <a:gd name="connsiteY65" fmla="*/ 1872861 h 2290013"/>
              <a:gd name="connsiteX66" fmla="*/ 1439048 w 2727981"/>
              <a:gd name="connsiteY66" fmla="*/ 1747003 h 2290013"/>
              <a:gd name="connsiteX67" fmla="*/ 1326755 w 2727981"/>
              <a:gd name="connsiteY67" fmla="*/ 1721380 h 2290013"/>
              <a:gd name="connsiteX68" fmla="*/ 1270986 w 2727981"/>
              <a:gd name="connsiteY68" fmla="*/ 1882658 h 2290013"/>
              <a:gd name="connsiteX69" fmla="*/ 1400612 w 2727981"/>
              <a:gd name="connsiteY69" fmla="*/ 1872861 h 2290013"/>
              <a:gd name="connsiteX70" fmla="*/ 1329017 w 2727981"/>
              <a:gd name="connsiteY70" fmla="*/ 1102640 h 2290013"/>
              <a:gd name="connsiteX71" fmla="*/ 1367452 w 2727981"/>
              <a:gd name="connsiteY71" fmla="*/ 976783 h 2290013"/>
              <a:gd name="connsiteX72" fmla="*/ 1255159 w 2727981"/>
              <a:gd name="connsiteY72" fmla="*/ 951159 h 2290013"/>
              <a:gd name="connsiteX73" fmla="*/ 1199390 w 2727981"/>
              <a:gd name="connsiteY73" fmla="*/ 1112438 h 2290013"/>
              <a:gd name="connsiteX74" fmla="*/ 1329017 w 2727981"/>
              <a:gd name="connsiteY74" fmla="*/ 1102640 h 2290013"/>
              <a:gd name="connsiteX75" fmla="*/ 1595051 w 2727981"/>
              <a:gd name="connsiteY75" fmla="*/ 759734 h 2290013"/>
              <a:gd name="connsiteX76" fmla="*/ 1633486 w 2727981"/>
              <a:gd name="connsiteY76" fmla="*/ 633877 h 2290013"/>
              <a:gd name="connsiteX77" fmla="*/ 1521948 w 2727981"/>
              <a:gd name="connsiteY77" fmla="*/ 608253 h 2290013"/>
              <a:gd name="connsiteX78" fmla="*/ 1466179 w 2727981"/>
              <a:gd name="connsiteY78" fmla="*/ 769532 h 2290013"/>
              <a:gd name="connsiteX79" fmla="*/ 1595051 w 2727981"/>
              <a:gd name="connsiteY79" fmla="*/ 759734 h 2290013"/>
              <a:gd name="connsiteX80" fmla="*/ 1228782 w 2727981"/>
              <a:gd name="connsiteY80" fmla="*/ 773300 h 2290013"/>
              <a:gd name="connsiteX81" fmla="*/ 1267217 w 2727981"/>
              <a:gd name="connsiteY81" fmla="*/ 647442 h 2290013"/>
              <a:gd name="connsiteX82" fmla="*/ 1155679 w 2727981"/>
              <a:gd name="connsiteY82" fmla="*/ 621818 h 2290013"/>
              <a:gd name="connsiteX83" fmla="*/ 1099910 w 2727981"/>
              <a:gd name="connsiteY83" fmla="*/ 783098 h 2290013"/>
              <a:gd name="connsiteX84" fmla="*/ 1228782 w 2727981"/>
              <a:gd name="connsiteY84" fmla="*/ 773300 h 2290013"/>
              <a:gd name="connsiteX85" fmla="*/ 1561137 w 2727981"/>
              <a:gd name="connsiteY85" fmla="*/ 408538 h 2290013"/>
              <a:gd name="connsiteX86" fmla="*/ 1599573 w 2727981"/>
              <a:gd name="connsiteY86" fmla="*/ 282680 h 2290013"/>
              <a:gd name="connsiteX87" fmla="*/ 1487281 w 2727981"/>
              <a:gd name="connsiteY87" fmla="*/ 257056 h 2290013"/>
              <a:gd name="connsiteX88" fmla="*/ 1431511 w 2727981"/>
              <a:gd name="connsiteY88" fmla="*/ 418336 h 2290013"/>
              <a:gd name="connsiteX89" fmla="*/ 1561137 w 2727981"/>
              <a:gd name="connsiteY89" fmla="*/ 408538 h 2290013"/>
              <a:gd name="connsiteX90" fmla="*/ 1953030 w 2727981"/>
              <a:gd name="connsiteY90" fmla="*/ 443205 h 2290013"/>
              <a:gd name="connsiteX91" fmla="*/ 1991466 w 2727981"/>
              <a:gd name="connsiteY91" fmla="*/ 317348 h 2290013"/>
              <a:gd name="connsiteX92" fmla="*/ 1879174 w 2727981"/>
              <a:gd name="connsiteY92" fmla="*/ 291724 h 2290013"/>
              <a:gd name="connsiteX93" fmla="*/ 1823404 w 2727981"/>
              <a:gd name="connsiteY93" fmla="*/ 453003 h 2290013"/>
              <a:gd name="connsiteX94" fmla="*/ 1953030 w 2727981"/>
              <a:gd name="connsiteY94" fmla="*/ 443205 h 2290013"/>
              <a:gd name="connsiteX95" fmla="*/ 1701314 w 2727981"/>
              <a:gd name="connsiteY95" fmla="*/ 1130526 h 2290013"/>
              <a:gd name="connsiteX96" fmla="*/ 1738996 w 2727981"/>
              <a:gd name="connsiteY96" fmla="*/ 1004667 h 2290013"/>
              <a:gd name="connsiteX97" fmla="*/ 1627458 w 2727981"/>
              <a:gd name="connsiteY97" fmla="*/ 979044 h 2290013"/>
              <a:gd name="connsiteX98" fmla="*/ 1571688 w 2727981"/>
              <a:gd name="connsiteY98" fmla="*/ 1140322 h 2290013"/>
              <a:gd name="connsiteX99" fmla="*/ 1701314 w 2727981"/>
              <a:gd name="connsiteY99" fmla="*/ 1130526 h 2290013"/>
              <a:gd name="connsiteX100" fmla="*/ 1981669 w 2727981"/>
              <a:gd name="connsiteY100" fmla="*/ 874288 h 2290013"/>
              <a:gd name="connsiteX101" fmla="*/ 2020104 w 2727981"/>
              <a:gd name="connsiteY101" fmla="*/ 748429 h 2290013"/>
              <a:gd name="connsiteX102" fmla="*/ 1907812 w 2727981"/>
              <a:gd name="connsiteY102" fmla="*/ 722806 h 2290013"/>
              <a:gd name="connsiteX103" fmla="*/ 1852042 w 2727981"/>
              <a:gd name="connsiteY103" fmla="*/ 884085 h 2290013"/>
              <a:gd name="connsiteX104" fmla="*/ 1981669 w 2727981"/>
              <a:gd name="connsiteY104" fmla="*/ 874288 h 2290013"/>
              <a:gd name="connsiteX105" fmla="*/ 1866362 w 2727981"/>
              <a:gd name="connsiteY105" fmla="*/ 1888688 h 2290013"/>
              <a:gd name="connsiteX106" fmla="*/ 1904797 w 2727981"/>
              <a:gd name="connsiteY106" fmla="*/ 1762830 h 2290013"/>
              <a:gd name="connsiteX107" fmla="*/ 1792505 w 2727981"/>
              <a:gd name="connsiteY107" fmla="*/ 1737206 h 2290013"/>
              <a:gd name="connsiteX108" fmla="*/ 1736736 w 2727981"/>
              <a:gd name="connsiteY108" fmla="*/ 1898485 h 2290013"/>
              <a:gd name="connsiteX109" fmla="*/ 1866362 w 2727981"/>
              <a:gd name="connsiteY109" fmla="*/ 1888688 h 2290013"/>
              <a:gd name="connsiteX110" fmla="*/ 2131644 w 2727981"/>
              <a:gd name="connsiteY110" fmla="*/ 1545781 h 2290013"/>
              <a:gd name="connsiteX111" fmla="*/ 2170079 w 2727981"/>
              <a:gd name="connsiteY111" fmla="*/ 1419924 h 2290013"/>
              <a:gd name="connsiteX112" fmla="*/ 2058540 w 2727981"/>
              <a:gd name="connsiteY112" fmla="*/ 1394300 h 2290013"/>
              <a:gd name="connsiteX113" fmla="*/ 2002770 w 2727981"/>
              <a:gd name="connsiteY113" fmla="*/ 1555579 h 2290013"/>
              <a:gd name="connsiteX114" fmla="*/ 2131644 w 2727981"/>
              <a:gd name="connsiteY114" fmla="*/ 1545781 h 2290013"/>
              <a:gd name="connsiteX115" fmla="*/ 1766128 w 2727981"/>
              <a:gd name="connsiteY115" fmla="*/ 1559347 h 2290013"/>
              <a:gd name="connsiteX116" fmla="*/ 1804563 w 2727981"/>
              <a:gd name="connsiteY116" fmla="*/ 1433489 h 2290013"/>
              <a:gd name="connsiteX117" fmla="*/ 1693024 w 2727981"/>
              <a:gd name="connsiteY117" fmla="*/ 1407865 h 2290013"/>
              <a:gd name="connsiteX118" fmla="*/ 1637255 w 2727981"/>
              <a:gd name="connsiteY118" fmla="*/ 1569144 h 2290013"/>
              <a:gd name="connsiteX119" fmla="*/ 1766128 w 2727981"/>
              <a:gd name="connsiteY119" fmla="*/ 1559347 h 2290013"/>
              <a:gd name="connsiteX120" fmla="*/ 2098483 w 2727981"/>
              <a:gd name="connsiteY120" fmla="*/ 1194585 h 2290013"/>
              <a:gd name="connsiteX121" fmla="*/ 2136165 w 2727981"/>
              <a:gd name="connsiteY121" fmla="*/ 1068727 h 2290013"/>
              <a:gd name="connsiteX122" fmla="*/ 2024626 w 2727981"/>
              <a:gd name="connsiteY122" fmla="*/ 1043104 h 2290013"/>
              <a:gd name="connsiteX123" fmla="*/ 1968856 w 2727981"/>
              <a:gd name="connsiteY123" fmla="*/ 1204382 h 2290013"/>
              <a:gd name="connsiteX124" fmla="*/ 2098483 w 2727981"/>
              <a:gd name="connsiteY124" fmla="*/ 1194585 h 2290013"/>
              <a:gd name="connsiteX125" fmla="*/ 1083329 w 2727981"/>
              <a:gd name="connsiteY125" fmla="*/ 306796 h 2290013"/>
              <a:gd name="connsiteX126" fmla="*/ 1121765 w 2727981"/>
              <a:gd name="connsiteY126" fmla="*/ 180939 h 2290013"/>
              <a:gd name="connsiteX127" fmla="*/ 1009473 w 2727981"/>
              <a:gd name="connsiteY127" fmla="*/ 155315 h 2290013"/>
              <a:gd name="connsiteX128" fmla="*/ 953703 w 2727981"/>
              <a:gd name="connsiteY128" fmla="*/ 316594 h 2290013"/>
              <a:gd name="connsiteX129" fmla="*/ 1083329 w 2727981"/>
              <a:gd name="connsiteY129" fmla="*/ 306796 h 2290013"/>
              <a:gd name="connsiteX130" fmla="*/ 1568674 w 2727981"/>
              <a:gd name="connsiteY130" fmla="*/ 2262493 h 2290013"/>
              <a:gd name="connsiteX131" fmla="*/ 1607109 w 2727981"/>
              <a:gd name="connsiteY131" fmla="*/ 2136636 h 2290013"/>
              <a:gd name="connsiteX132" fmla="*/ 1494817 w 2727981"/>
              <a:gd name="connsiteY132" fmla="*/ 2111012 h 2290013"/>
              <a:gd name="connsiteX133" fmla="*/ 1439048 w 2727981"/>
              <a:gd name="connsiteY133" fmla="*/ 2272291 h 2290013"/>
              <a:gd name="connsiteX134" fmla="*/ 1568674 w 2727981"/>
              <a:gd name="connsiteY134" fmla="*/ 2262493 h 2290013"/>
              <a:gd name="connsiteX135" fmla="*/ 2336633 w 2727981"/>
              <a:gd name="connsiteY135" fmla="*/ 771793 h 2290013"/>
              <a:gd name="connsiteX136" fmla="*/ 2375069 w 2727981"/>
              <a:gd name="connsiteY136" fmla="*/ 645935 h 2290013"/>
              <a:gd name="connsiteX137" fmla="*/ 2262776 w 2727981"/>
              <a:gd name="connsiteY137" fmla="*/ 620311 h 2290013"/>
              <a:gd name="connsiteX138" fmla="*/ 2207008 w 2727981"/>
              <a:gd name="connsiteY138" fmla="*/ 781590 h 2290013"/>
              <a:gd name="connsiteX139" fmla="*/ 2336633 w 2727981"/>
              <a:gd name="connsiteY139" fmla="*/ 771793 h 2290013"/>
              <a:gd name="connsiteX140" fmla="*/ 680131 w 2727981"/>
              <a:gd name="connsiteY140" fmla="*/ 186967 h 2290013"/>
              <a:gd name="connsiteX141" fmla="*/ 718568 w 2727981"/>
              <a:gd name="connsiteY141" fmla="*/ 61110 h 2290013"/>
              <a:gd name="connsiteX142" fmla="*/ 607029 w 2727981"/>
              <a:gd name="connsiteY142" fmla="*/ 35486 h 2290013"/>
              <a:gd name="connsiteX143" fmla="*/ 551259 w 2727981"/>
              <a:gd name="connsiteY143" fmla="*/ 196765 h 2290013"/>
              <a:gd name="connsiteX144" fmla="*/ 680131 w 2727981"/>
              <a:gd name="connsiteY144" fmla="*/ 186967 h 2290013"/>
              <a:gd name="connsiteX145" fmla="*/ 279949 w 2727981"/>
              <a:gd name="connsiteY145" fmla="*/ 1839701 h 2290013"/>
              <a:gd name="connsiteX146" fmla="*/ 318384 w 2727981"/>
              <a:gd name="connsiteY146" fmla="*/ 1713844 h 2290013"/>
              <a:gd name="connsiteX147" fmla="*/ 206846 w 2727981"/>
              <a:gd name="connsiteY147" fmla="*/ 1688220 h 2290013"/>
              <a:gd name="connsiteX148" fmla="*/ 151076 w 2727981"/>
              <a:gd name="connsiteY148" fmla="*/ 1849499 h 2290013"/>
              <a:gd name="connsiteX149" fmla="*/ 279949 w 2727981"/>
              <a:gd name="connsiteY149" fmla="*/ 1839701 h 2290013"/>
              <a:gd name="connsiteX150" fmla="*/ 2689337 w 2727981"/>
              <a:gd name="connsiteY150" fmla="*/ 865998 h 2290013"/>
              <a:gd name="connsiteX151" fmla="*/ 2727773 w 2727981"/>
              <a:gd name="connsiteY151" fmla="*/ 740140 h 2290013"/>
              <a:gd name="connsiteX152" fmla="*/ 2615480 w 2727981"/>
              <a:gd name="connsiteY152" fmla="*/ 714516 h 2290013"/>
              <a:gd name="connsiteX153" fmla="*/ 2559711 w 2727981"/>
              <a:gd name="connsiteY153" fmla="*/ 875795 h 2290013"/>
              <a:gd name="connsiteX154" fmla="*/ 2689337 w 2727981"/>
              <a:gd name="connsiteY154" fmla="*/ 865998 h 2290013"/>
              <a:gd name="connsiteX155" fmla="*/ 2490376 w 2727981"/>
              <a:gd name="connsiteY155" fmla="*/ 1230006 h 2290013"/>
              <a:gd name="connsiteX156" fmla="*/ 2528812 w 2727981"/>
              <a:gd name="connsiteY156" fmla="*/ 1104148 h 2290013"/>
              <a:gd name="connsiteX157" fmla="*/ 2416519 w 2727981"/>
              <a:gd name="connsiteY157" fmla="*/ 1078524 h 2290013"/>
              <a:gd name="connsiteX158" fmla="*/ 2360750 w 2727981"/>
              <a:gd name="connsiteY158" fmla="*/ 1239804 h 2290013"/>
              <a:gd name="connsiteX159" fmla="*/ 2490376 w 2727981"/>
              <a:gd name="connsiteY159" fmla="*/ 1230006 h 2290013"/>
              <a:gd name="connsiteX160" fmla="*/ 2238660 w 2727981"/>
              <a:gd name="connsiteY160" fmla="*/ 1917326 h 2290013"/>
              <a:gd name="connsiteX161" fmla="*/ 2276342 w 2727981"/>
              <a:gd name="connsiteY161" fmla="*/ 1791468 h 2290013"/>
              <a:gd name="connsiteX162" fmla="*/ 2164803 w 2727981"/>
              <a:gd name="connsiteY162" fmla="*/ 1765844 h 2290013"/>
              <a:gd name="connsiteX163" fmla="*/ 2109034 w 2727981"/>
              <a:gd name="connsiteY163" fmla="*/ 1927123 h 2290013"/>
              <a:gd name="connsiteX164" fmla="*/ 2238660 w 2727981"/>
              <a:gd name="connsiteY164" fmla="*/ 1917326 h 2290013"/>
              <a:gd name="connsiteX165" fmla="*/ 2519014 w 2727981"/>
              <a:gd name="connsiteY165" fmla="*/ 1661089 h 2290013"/>
              <a:gd name="connsiteX166" fmla="*/ 2557450 w 2727981"/>
              <a:gd name="connsiteY166" fmla="*/ 1535230 h 2290013"/>
              <a:gd name="connsiteX167" fmla="*/ 2445911 w 2727981"/>
              <a:gd name="connsiteY167" fmla="*/ 1509606 h 2290013"/>
              <a:gd name="connsiteX168" fmla="*/ 2390142 w 2727981"/>
              <a:gd name="connsiteY168" fmla="*/ 1670885 h 2290013"/>
              <a:gd name="connsiteX169" fmla="*/ 2519014 w 2727981"/>
              <a:gd name="connsiteY169" fmla="*/ 1661089 h 229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</a:cxnLst>
            <a:rect l="l" t="t" r="r" b="b"/>
            <a:pathLst>
              <a:path w="2727981" h="2290013">
                <a:moveTo>
                  <a:pt x="120931" y="1337023"/>
                </a:moveTo>
                <a:cubicBezTo>
                  <a:pt x="94553" y="1323457"/>
                  <a:pt x="76466" y="1244325"/>
                  <a:pt x="176700" y="1175744"/>
                </a:cubicBezTo>
                <a:cubicBezTo>
                  <a:pt x="278442" y="1115453"/>
                  <a:pt x="290500" y="1137309"/>
                  <a:pt x="288239" y="1201368"/>
                </a:cubicBezTo>
                <a:cubicBezTo>
                  <a:pt x="290500" y="1251862"/>
                  <a:pt x="284471" y="1297834"/>
                  <a:pt x="249803" y="1327226"/>
                </a:cubicBezTo>
                <a:cubicBezTo>
                  <a:pt x="222672" y="1351342"/>
                  <a:pt x="167656" y="1368676"/>
                  <a:pt x="120931" y="1337023"/>
                </a:cubicBezTo>
                <a:close/>
                <a:moveTo>
                  <a:pt x="516592" y="983566"/>
                </a:moveTo>
                <a:cubicBezTo>
                  <a:pt x="551259" y="954174"/>
                  <a:pt x="556535" y="908202"/>
                  <a:pt x="555027" y="857707"/>
                </a:cubicBezTo>
                <a:cubicBezTo>
                  <a:pt x="556535" y="793648"/>
                  <a:pt x="544476" y="771793"/>
                  <a:pt x="443489" y="832084"/>
                </a:cubicBezTo>
                <a:cubicBezTo>
                  <a:pt x="343255" y="900665"/>
                  <a:pt x="361342" y="979798"/>
                  <a:pt x="387719" y="993363"/>
                </a:cubicBezTo>
                <a:cubicBezTo>
                  <a:pt x="432938" y="1025769"/>
                  <a:pt x="487953" y="1008435"/>
                  <a:pt x="516592" y="983566"/>
                </a:cubicBezTo>
                <a:close/>
                <a:moveTo>
                  <a:pt x="150323" y="997131"/>
                </a:moveTo>
                <a:cubicBezTo>
                  <a:pt x="184237" y="967740"/>
                  <a:pt x="190266" y="921767"/>
                  <a:pt x="188005" y="871273"/>
                </a:cubicBezTo>
                <a:cubicBezTo>
                  <a:pt x="189512" y="807214"/>
                  <a:pt x="177454" y="785358"/>
                  <a:pt x="76466" y="845649"/>
                </a:cubicBezTo>
                <a:cubicBezTo>
                  <a:pt x="-23768" y="914230"/>
                  <a:pt x="-5681" y="993363"/>
                  <a:pt x="20697" y="1006928"/>
                </a:cubicBezTo>
                <a:cubicBezTo>
                  <a:pt x="67422" y="1039335"/>
                  <a:pt x="122438" y="1022001"/>
                  <a:pt x="150323" y="997131"/>
                </a:cubicBezTo>
                <a:close/>
                <a:moveTo>
                  <a:pt x="482678" y="633123"/>
                </a:moveTo>
                <a:cubicBezTo>
                  <a:pt x="517345" y="603731"/>
                  <a:pt x="522621" y="557759"/>
                  <a:pt x="521113" y="507265"/>
                </a:cubicBezTo>
                <a:cubicBezTo>
                  <a:pt x="522621" y="443205"/>
                  <a:pt x="510562" y="421350"/>
                  <a:pt x="408821" y="481642"/>
                </a:cubicBezTo>
                <a:cubicBezTo>
                  <a:pt x="308587" y="550223"/>
                  <a:pt x="326674" y="629355"/>
                  <a:pt x="353052" y="642920"/>
                </a:cubicBezTo>
                <a:cubicBezTo>
                  <a:pt x="399778" y="674573"/>
                  <a:pt x="454794" y="657993"/>
                  <a:pt x="482678" y="633123"/>
                </a:cubicBezTo>
                <a:close/>
                <a:moveTo>
                  <a:pt x="875324" y="667790"/>
                </a:moveTo>
                <a:cubicBezTo>
                  <a:pt x="909992" y="638398"/>
                  <a:pt x="915268" y="592426"/>
                  <a:pt x="913760" y="541933"/>
                </a:cubicBezTo>
                <a:cubicBezTo>
                  <a:pt x="915268" y="477873"/>
                  <a:pt x="903210" y="456018"/>
                  <a:pt x="802222" y="516309"/>
                </a:cubicBezTo>
                <a:cubicBezTo>
                  <a:pt x="701987" y="584890"/>
                  <a:pt x="720075" y="664022"/>
                  <a:pt x="746452" y="677588"/>
                </a:cubicBezTo>
                <a:cubicBezTo>
                  <a:pt x="791671" y="709241"/>
                  <a:pt x="846687" y="692661"/>
                  <a:pt x="875324" y="667790"/>
                </a:cubicBezTo>
                <a:close/>
                <a:moveTo>
                  <a:pt x="622855" y="1355110"/>
                </a:moveTo>
                <a:cubicBezTo>
                  <a:pt x="656769" y="1325719"/>
                  <a:pt x="662798" y="1279746"/>
                  <a:pt x="661290" y="1229252"/>
                </a:cubicBezTo>
                <a:cubicBezTo>
                  <a:pt x="662798" y="1165193"/>
                  <a:pt x="650740" y="1143337"/>
                  <a:pt x="549752" y="1203628"/>
                </a:cubicBezTo>
                <a:cubicBezTo>
                  <a:pt x="449518" y="1272210"/>
                  <a:pt x="467605" y="1351342"/>
                  <a:pt x="493983" y="1364908"/>
                </a:cubicBezTo>
                <a:cubicBezTo>
                  <a:pt x="539954" y="1396560"/>
                  <a:pt x="594971" y="1379980"/>
                  <a:pt x="622855" y="1355110"/>
                </a:cubicBezTo>
                <a:close/>
                <a:moveTo>
                  <a:pt x="903210" y="1098872"/>
                </a:moveTo>
                <a:cubicBezTo>
                  <a:pt x="937124" y="1069481"/>
                  <a:pt x="943152" y="1023508"/>
                  <a:pt x="940892" y="973015"/>
                </a:cubicBezTo>
                <a:cubicBezTo>
                  <a:pt x="942399" y="908955"/>
                  <a:pt x="930341" y="887099"/>
                  <a:pt x="829353" y="947391"/>
                </a:cubicBezTo>
                <a:cubicBezTo>
                  <a:pt x="729118" y="1015972"/>
                  <a:pt x="747206" y="1095104"/>
                  <a:pt x="773583" y="1108670"/>
                </a:cubicBezTo>
                <a:cubicBezTo>
                  <a:pt x="820309" y="1141077"/>
                  <a:pt x="875324" y="1123743"/>
                  <a:pt x="903210" y="1098872"/>
                </a:cubicBezTo>
                <a:close/>
                <a:moveTo>
                  <a:pt x="747959" y="2101214"/>
                </a:moveTo>
                <a:cubicBezTo>
                  <a:pt x="782627" y="2071823"/>
                  <a:pt x="787902" y="2025850"/>
                  <a:pt x="786395" y="1975356"/>
                </a:cubicBezTo>
                <a:cubicBezTo>
                  <a:pt x="787902" y="1911297"/>
                  <a:pt x="775844" y="1889441"/>
                  <a:pt x="674856" y="1949732"/>
                </a:cubicBezTo>
                <a:cubicBezTo>
                  <a:pt x="574622" y="2018313"/>
                  <a:pt x="592709" y="2097446"/>
                  <a:pt x="619087" y="2111012"/>
                </a:cubicBezTo>
                <a:cubicBezTo>
                  <a:pt x="664305" y="2142664"/>
                  <a:pt x="719321" y="2126084"/>
                  <a:pt x="747959" y="2101214"/>
                </a:cubicBezTo>
                <a:close/>
                <a:moveTo>
                  <a:pt x="1013241" y="1758308"/>
                </a:moveTo>
                <a:cubicBezTo>
                  <a:pt x="1047908" y="1728916"/>
                  <a:pt x="1053183" y="1682944"/>
                  <a:pt x="1051677" y="1632450"/>
                </a:cubicBezTo>
                <a:cubicBezTo>
                  <a:pt x="1053183" y="1568391"/>
                  <a:pt x="1041125" y="1546535"/>
                  <a:pt x="939384" y="1606826"/>
                </a:cubicBezTo>
                <a:cubicBezTo>
                  <a:pt x="839150" y="1675407"/>
                  <a:pt x="857237" y="1754539"/>
                  <a:pt x="883614" y="1768105"/>
                </a:cubicBezTo>
                <a:cubicBezTo>
                  <a:pt x="930341" y="1799758"/>
                  <a:pt x="985356" y="1782425"/>
                  <a:pt x="1013241" y="1758308"/>
                </a:cubicBezTo>
                <a:close/>
                <a:moveTo>
                  <a:pt x="647725" y="1771873"/>
                </a:moveTo>
                <a:cubicBezTo>
                  <a:pt x="682393" y="1742481"/>
                  <a:pt x="687668" y="1696509"/>
                  <a:pt x="686161" y="1646016"/>
                </a:cubicBezTo>
                <a:cubicBezTo>
                  <a:pt x="687668" y="1581956"/>
                  <a:pt x="675610" y="1560101"/>
                  <a:pt x="574622" y="1620392"/>
                </a:cubicBezTo>
                <a:cubicBezTo>
                  <a:pt x="474388" y="1688973"/>
                  <a:pt x="492476" y="1768105"/>
                  <a:pt x="518853" y="1781671"/>
                </a:cubicBezTo>
                <a:cubicBezTo>
                  <a:pt x="564825" y="1813324"/>
                  <a:pt x="619840" y="1796744"/>
                  <a:pt x="647725" y="1771873"/>
                </a:cubicBezTo>
                <a:close/>
                <a:moveTo>
                  <a:pt x="980081" y="1407111"/>
                </a:moveTo>
                <a:cubicBezTo>
                  <a:pt x="1013994" y="1377719"/>
                  <a:pt x="1020024" y="1331747"/>
                  <a:pt x="1018516" y="1281254"/>
                </a:cubicBezTo>
                <a:cubicBezTo>
                  <a:pt x="1020024" y="1217194"/>
                  <a:pt x="1007965" y="1195339"/>
                  <a:pt x="906978" y="1255630"/>
                </a:cubicBezTo>
                <a:cubicBezTo>
                  <a:pt x="806743" y="1324211"/>
                  <a:pt x="824831" y="1403343"/>
                  <a:pt x="851208" y="1416909"/>
                </a:cubicBezTo>
                <a:cubicBezTo>
                  <a:pt x="897180" y="1448562"/>
                  <a:pt x="952196" y="1431982"/>
                  <a:pt x="980081" y="1407111"/>
                </a:cubicBezTo>
                <a:close/>
                <a:moveTo>
                  <a:pt x="1371974" y="1441779"/>
                </a:moveTo>
                <a:cubicBezTo>
                  <a:pt x="1405887" y="1412387"/>
                  <a:pt x="1411917" y="1366415"/>
                  <a:pt x="1410409" y="1315921"/>
                </a:cubicBezTo>
                <a:cubicBezTo>
                  <a:pt x="1411917" y="1251862"/>
                  <a:pt x="1399858" y="1230006"/>
                  <a:pt x="1298871" y="1290297"/>
                </a:cubicBezTo>
                <a:cubicBezTo>
                  <a:pt x="1198636" y="1358878"/>
                  <a:pt x="1216724" y="1438010"/>
                  <a:pt x="1243101" y="1451576"/>
                </a:cubicBezTo>
                <a:cubicBezTo>
                  <a:pt x="1289073" y="1483229"/>
                  <a:pt x="1344089" y="1466649"/>
                  <a:pt x="1371974" y="1441779"/>
                </a:cubicBezTo>
                <a:close/>
                <a:moveTo>
                  <a:pt x="1120258" y="2129099"/>
                </a:moveTo>
                <a:cubicBezTo>
                  <a:pt x="1154925" y="2099707"/>
                  <a:pt x="1160201" y="2053735"/>
                  <a:pt x="1158693" y="2003241"/>
                </a:cubicBezTo>
                <a:cubicBezTo>
                  <a:pt x="1160201" y="1939181"/>
                  <a:pt x="1148143" y="1917326"/>
                  <a:pt x="1047155" y="1977618"/>
                </a:cubicBezTo>
                <a:cubicBezTo>
                  <a:pt x="946920" y="2046199"/>
                  <a:pt x="965008" y="2125331"/>
                  <a:pt x="991385" y="2138896"/>
                </a:cubicBezTo>
                <a:cubicBezTo>
                  <a:pt x="1037357" y="2171303"/>
                  <a:pt x="1092373" y="2153969"/>
                  <a:pt x="1120258" y="2129099"/>
                </a:cubicBezTo>
                <a:close/>
                <a:moveTo>
                  <a:pt x="1400612" y="1872861"/>
                </a:moveTo>
                <a:cubicBezTo>
                  <a:pt x="1434526" y="1843469"/>
                  <a:pt x="1440555" y="1797497"/>
                  <a:pt x="1439048" y="1747003"/>
                </a:cubicBezTo>
                <a:cubicBezTo>
                  <a:pt x="1440555" y="1682944"/>
                  <a:pt x="1428497" y="1661089"/>
                  <a:pt x="1326755" y="1721380"/>
                </a:cubicBezTo>
                <a:cubicBezTo>
                  <a:pt x="1226521" y="1789961"/>
                  <a:pt x="1244608" y="1869093"/>
                  <a:pt x="1270986" y="1882658"/>
                </a:cubicBezTo>
                <a:cubicBezTo>
                  <a:pt x="1317712" y="1915065"/>
                  <a:pt x="1372727" y="1897731"/>
                  <a:pt x="1400612" y="1872861"/>
                </a:cubicBezTo>
                <a:close/>
                <a:moveTo>
                  <a:pt x="1329017" y="1102640"/>
                </a:moveTo>
                <a:cubicBezTo>
                  <a:pt x="1363684" y="1073249"/>
                  <a:pt x="1368959" y="1027276"/>
                  <a:pt x="1367452" y="976783"/>
                </a:cubicBezTo>
                <a:cubicBezTo>
                  <a:pt x="1368959" y="912723"/>
                  <a:pt x="1356901" y="890868"/>
                  <a:pt x="1255159" y="951159"/>
                </a:cubicBezTo>
                <a:cubicBezTo>
                  <a:pt x="1154925" y="1019740"/>
                  <a:pt x="1173012" y="1098872"/>
                  <a:pt x="1199390" y="1112438"/>
                </a:cubicBezTo>
                <a:cubicBezTo>
                  <a:pt x="1246116" y="1144091"/>
                  <a:pt x="1301131" y="1126758"/>
                  <a:pt x="1329017" y="1102640"/>
                </a:cubicBezTo>
                <a:close/>
                <a:moveTo>
                  <a:pt x="1595051" y="759734"/>
                </a:moveTo>
                <a:cubicBezTo>
                  <a:pt x="1629718" y="730343"/>
                  <a:pt x="1634994" y="684370"/>
                  <a:pt x="1633486" y="633877"/>
                </a:cubicBezTo>
                <a:cubicBezTo>
                  <a:pt x="1634994" y="569817"/>
                  <a:pt x="1622936" y="547961"/>
                  <a:pt x="1521948" y="608253"/>
                </a:cubicBezTo>
                <a:cubicBezTo>
                  <a:pt x="1421714" y="676834"/>
                  <a:pt x="1439801" y="755966"/>
                  <a:pt x="1466179" y="769532"/>
                </a:cubicBezTo>
                <a:cubicBezTo>
                  <a:pt x="1511397" y="801184"/>
                  <a:pt x="1566413" y="783851"/>
                  <a:pt x="1595051" y="759734"/>
                </a:cubicBezTo>
                <a:close/>
                <a:moveTo>
                  <a:pt x="1228782" y="773300"/>
                </a:moveTo>
                <a:cubicBezTo>
                  <a:pt x="1262696" y="743908"/>
                  <a:pt x="1268725" y="697936"/>
                  <a:pt x="1267217" y="647442"/>
                </a:cubicBezTo>
                <a:cubicBezTo>
                  <a:pt x="1268725" y="583383"/>
                  <a:pt x="1256666" y="561527"/>
                  <a:pt x="1155679" y="621818"/>
                </a:cubicBezTo>
                <a:cubicBezTo>
                  <a:pt x="1055445" y="690400"/>
                  <a:pt x="1073532" y="769532"/>
                  <a:pt x="1099910" y="783098"/>
                </a:cubicBezTo>
                <a:cubicBezTo>
                  <a:pt x="1145882" y="814750"/>
                  <a:pt x="1200898" y="797416"/>
                  <a:pt x="1228782" y="773300"/>
                </a:cubicBezTo>
                <a:close/>
                <a:moveTo>
                  <a:pt x="1561137" y="408538"/>
                </a:moveTo>
                <a:cubicBezTo>
                  <a:pt x="1595804" y="379146"/>
                  <a:pt x="1601081" y="333174"/>
                  <a:pt x="1599573" y="282680"/>
                </a:cubicBezTo>
                <a:cubicBezTo>
                  <a:pt x="1601081" y="218621"/>
                  <a:pt x="1589022" y="196765"/>
                  <a:pt x="1487281" y="257056"/>
                </a:cubicBezTo>
                <a:cubicBezTo>
                  <a:pt x="1387046" y="325637"/>
                  <a:pt x="1405134" y="404770"/>
                  <a:pt x="1431511" y="418336"/>
                </a:cubicBezTo>
                <a:cubicBezTo>
                  <a:pt x="1478237" y="449988"/>
                  <a:pt x="1533253" y="433408"/>
                  <a:pt x="1561137" y="408538"/>
                </a:cubicBezTo>
                <a:close/>
                <a:moveTo>
                  <a:pt x="1953030" y="443205"/>
                </a:moveTo>
                <a:cubicBezTo>
                  <a:pt x="1987697" y="413814"/>
                  <a:pt x="1992974" y="367841"/>
                  <a:pt x="1991466" y="317348"/>
                </a:cubicBezTo>
                <a:cubicBezTo>
                  <a:pt x="1992974" y="253288"/>
                  <a:pt x="1980915" y="231432"/>
                  <a:pt x="1879174" y="291724"/>
                </a:cubicBezTo>
                <a:cubicBezTo>
                  <a:pt x="1778939" y="360305"/>
                  <a:pt x="1797027" y="439437"/>
                  <a:pt x="1823404" y="453003"/>
                </a:cubicBezTo>
                <a:cubicBezTo>
                  <a:pt x="1870130" y="484655"/>
                  <a:pt x="1925146" y="468076"/>
                  <a:pt x="1953030" y="443205"/>
                </a:cubicBezTo>
                <a:close/>
                <a:moveTo>
                  <a:pt x="1701314" y="1130526"/>
                </a:moveTo>
                <a:cubicBezTo>
                  <a:pt x="1735228" y="1101134"/>
                  <a:pt x="1741257" y="1055162"/>
                  <a:pt x="1738996" y="1004667"/>
                </a:cubicBezTo>
                <a:cubicBezTo>
                  <a:pt x="1740504" y="940608"/>
                  <a:pt x="1728446" y="918753"/>
                  <a:pt x="1627458" y="979044"/>
                </a:cubicBezTo>
                <a:cubicBezTo>
                  <a:pt x="1527223" y="1047625"/>
                  <a:pt x="1545311" y="1126758"/>
                  <a:pt x="1571688" y="1140322"/>
                </a:cubicBezTo>
                <a:cubicBezTo>
                  <a:pt x="1618414" y="1171976"/>
                  <a:pt x="1673430" y="1155395"/>
                  <a:pt x="1701314" y="1130526"/>
                </a:cubicBezTo>
                <a:close/>
                <a:moveTo>
                  <a:pt x="1981669" y="874288"/>
                </a:moveTo>
                <a:cubicBezTo>
                  <a:pt x="2016336" y="844896"/>
                  <a:pt x="2021611" y="798924"/>
                  <a:pt x="2020104" y="748429"/>
                </a:cubicBezTo>
                <a:cubicBezTo>
                  <a:pt x="2021611" y="684370"/>
                  <a:pt x="2009553" y="662515"/>
                  <a:pt x="1907812" y="722806"/>
                </a:cubicBezTo>
                <a:cubicBezTo>
                  <a:pt x="1807578" y="791388"/>
                  <a:pt x="1825665" y="870520"/>
                  <a:pt x="1852042" y="884085"/>
                </a:cubicBezTo>
                <a:cubicBezTo>
                  <a:pt x="1898768" y="916492"/>
                  <a:pt x="1953784" y="899158"/>
                  <a:pt x="1981669" y="874288"/>
                </a:cubicBezTo>
                <a:close/>
                <a:moveTo>
                  <a:pt x="1866362" y="1888688"/>
                </a:moveTo>
                <a:cubicBezTo>
                  <a:pt x="1901029" y="1859296"/>
                  <a:pt x="1906305" y="1813324"/>
                  <a:pt x="1904797" y="1762830"/>
                </a:cubicBezTo>
                <a:cubicBezTo>
                  <a:pt x="1906305" y="1698771"/>
                  <a:pt x="1894247" y="1676915"/>
                  <a:pt x="1792505" y="1737206"/>
                </a:cubicBezTo>
                <a:cubicBezTo>
                  <a:pt x="1692271" y="1805787"/>
                  <a:pt x="1710358" y="1884920"/>
                  <a:pt x="1736736" y="1898485"/>
                </a:cubicBezTo>
                <a:cubicBezTo>
                  <a:pt x="1783461" y="1930891"/>
                  <a:pt x="1837724" y="1913558"/>
                  <a:pt x="1866362" y="1888688"/>
                </a:cubicBezTo>
                <a:close/>
                <a:moveTo>
                  <a:pt x="2131644" y="1545781"/>
                </a:moveTo>
                <a:cubicBezTo>
                  <a:pt x="2166311" y="1516389"/>
                  <a:pt x="2171586" y="1470417"/>
                  <a:pt x="2170079" y="1419924"/>
                </a:cubicBezTo>
                <a:cubicBezTo>
                  <a:pt x="2171586" y="1356618"/>
                  <a:pt x="2159528" y="1334009"/>
                  <a:pt x="2058540" y="1394300"/>
                </a:cubicBezTo>
                <a:cubicBezTo>
                  <a:pt x="1958306" y="1462881"/>
                  <a:pt x="1976393" y="1542013"/>
                  <a:pt x="2002770" y="1555579"/>
                </a:cubicBezTo>
                <a:cubicBezTo>
                  <a:pt x="2048743" y="1587232"/>
                  <a:pt x="2103758" y="1570652"/>
                  <a:pt x="2131644" y="1545781"/>
                </a:cubicBezTo>
                <a:close/>
                <a:moveTo>
                  <a:pt x="1766128" y="1559347"/>
                </a:moveTo>
                <a:cubicBezTo>
                  <a:pt x="1800042" y="1529955"/>
                  <a:pt x="1806070" y="1483983"/>
                  <a:pt x="1804563" y="1433489"/>
                </a:cubicBezTo>
                <a:cubicBezTo>
                  <a:pt x="1806070" y="1369429"/>
                  <a:pt x="1794012" y="1347574"/>
                  <a:pt x="1693024" y="1407865"/>
                </a:cubicBezTo>
                <a:cubicBezTo>
                  <a:pt x="1592791" y="1476447"/>
                  <a:pt x="1610877" y="1555579"/>
                  <a:pt x="1637255" y="1569144"/>
                </a:cubicBezTo>
                <a:cubicBezTo>
                  <a:pt x="1683227" y="1600797"/>
                  <a:pt x="1738243" y="1584217"/>
                  <a:pt x="1766128" y="1559347"/>
                </a:cubicBezTo>
                <a:close/>
                <a:moveTo>
                  <a:pt x="2098483" y="1194585"/>
                </a:moveTo>
                <a:cubicBezTo>
                  <a:pt x="2132397" y="1165193"/>
                  <a:pt x="2138426" y="1119221"/>
                  <a:pt x="2136165" y="1068727"/>
                </a:cubicBezTo>
                <a:cubicBezTo>
                  <a:pt x="2137672" y="1004667"/>
                  <a:pt x="2125614" y="982812"/>
                  <a:pt x="2024626" y="1043104"/>
                </a:cubicBezTo>
                <a:cubicBezTo>
                  <a:pt x="1924392" y="1111685"/>
                  <a:pt x="1942479" y="1190817"/>
                  <a:pt x="1968856" y="1204382"/>
                </a:cubicBezTo>
                <a:cubicBezTo>
                  <a:pt x="2015583" y="1236789"/>
                  <a:pt x="2070598" y="1219455"/>
                  <a:pt x="2098483" y="1194585"/>
                </a:cubicBezTo>
                <a:close/>
                <a:moveTo>
                  <a:pt x="1083329" y="306796"/>
                </a:moveTo>
                <a:cubicBezTo>
                  <a:pt x="1117243" y="277404"/>
                  <a:pt x="1123272" y="231432"/>
                  <a:pt x="1121765" y="180939"/>
                </a:cubicBezTo>
                <a:cubicBezTo>
                  <a:pt x="1123272" y="116879"/>
                  <a:pt x="1111214" y="95024"/>
                  <a:pt x="1009473" y="155315"/>
                </a:cubicBezTo>
                <a:cubicBezTo>
                  <a:pt x="909238" y="223896"/>
                  <a:pt x="927326" y="303028"/>
                  <a:pt x="953703" y="316594"/>
                </a:cubicBezTo>
                <a:cubicBezTo>
                  <a:pt x="1000429" y="348247"/>
                  <a:pt x="1055445" y="331667"/>
                  <a:pt x="1083329" y="306796"/>
                </a:cubicBezTo>
                <a:close/>
                <a:moveTo>
                  <a:pt x="1568674" y="2262493"/>
                </a:moveTo>
                <a:cubicBezTo>
                  <a:pt x="1603341" y="2233101"/>
                  <a:pt x="1608617" y="2187129"/>
                  <a:pt x="1607109" y="2136636"/>
                </a:cubicBezTo>
                <a:cubicBezTo>
                  <a:pt x="1608617" y="2072576"/>
                  <a:pt x="1596559" y="2051474"/>
                  <a:pt x="1494817" y="2111012"/>
                </a:cubicBezTo>
                <a:cubicBezTo>
                  <a:pt x="1394583" y="2179593"/>
                  <a:pt x="1412670" y="2258725"/>
                  <a:pt x="1439048" y="2272291"/>
                </a:cubicBezTo>
                <a:cubicBezTo>
                  <a:pt x="1485773" y="2304697"/>
                  <a:pt x="1540789" y="2287364"/>
                  <a:pt x="1568674" y="2262493"/>
                </a:cubicBezTo>
                <a:close/>
                <a:moveTo>
                  <a:pt x="2336633" y="771793"/>
                </a:moveTo>
                <a:cubicBezTo>
                  <a:pt x="2370547" y="742401"/>
                  <a:pt x="2376577" y="696429"/>
                  <a:pt x="2375069" y="645935"/>
                </a:cubicBezTo>
                <a:cubicBezTo>
                  <a:pt x="2376577" y="581875"/>
                  <a:pt x="2364518" y="560019"/>
                  <a:pt x="2262776" y="620311"/>
                </a:cubicBezTo>
                <a:cubicBezTo>
                  <a:pt x="2162543" y="688893"/>
                  <a:pt x="2180630" y="768025"/>
                  <a:pt x="2207008" y="781590"/>
                </a:cubicBezTo>
                <a:cubicBezTo>
                  <a:pt x="2253733" y="813997"/>
                  <a:pt x="2307995" y="796663"/>
                  <a:pt x="2336633" y="771793"/>
                </a:cubicBezTo>
                <a:close/>
                <a:moveTo>
                  <a:pt x="680131" y="186967"/>
                </a:moveTo>
                <a:cubicBezTo>
                  <a:pt x="714800" y="157576"/>
                  <a:pt x="720075" y="111603"/>
                  <a:pt x="718568" y="61110"/>
                </a:cubicBezTo>
                <a:cubicBezTo>
                  <a:pt x="720075" y="-2950"/>
                  <a:pt x="708017" y="-24805"/>
                  <a:pt x="607029" y="35486"/>
                </a:cubicBezTo>
                <a:cubicBezTo>
                  <a:pt x="506794" y="104067"/>
                  <a:pt x="524882" y="183199"/>
                  <a:pt x="551259" y="196765"/>
                </a:cubicBezTo>
                <a:cubicBezTo>
                  <a:pt x="597231" y="228418"/>
                  <a:pt x="652247" y="211838"/>
                  <a:pt x="680131" y="186967"/>
                </a:cubicBezTo>
                <a:close/>
                <a:moveTo>
                  <a:pt x="279949" y="1839701"/>
                </a:moveTo>
                <a:cubicBezTo>
                  <a:pt x="313862" y="1810309"/>
                  <a:pt x="319892" y="1765091"/>
                  <a:pt x="318384" y="1713844"/>
                </a:cubicBezTo>
                <a:cubicBezTo>
                  <a:pt x="319892" y="1649784"/>
                  <a:pt x="307833" y="1627928"/>
                  <a:pt x="206846" y="1688220"/>
                </a:cubicBezTo>
                <a:cubicBezTo>
                  <a:pt x="106611" y="1756801"/>
                  <a:pt x="124699" y="1835933"/>
                  <a:pt x="151076" y="1849499"/>
                </a:cubicBezTo>
                <a:cubicBezTo>
                  <a:pt x="196295" y="1881151"/>
                  <a:pt x="251310" y="1864572"/>
                  <a:pt x="279949" y="1839701"/>
                </a:cubicBezTo>
                <a:close/>
                <a:moveTo>
                  <a:pt x="2689337" y="865998"/>
                </a:moveTo>
                <a:cubicBezTo>
                  <a:pt x="2723251" y="836606"/>
                  <a:pt x="2729280" y="790634"/>
                  <a:pt x="2727773" y="740140"/>
                </a:cubicBezTo>
                <a:cubicBezTo>
                  <a:pt x="2729280" y="676834"/>
                  <a:pt x="2717222" y="654224"/>
                  <a:pt x="2615480" y="714516"/>
                </a:cubicBezTo>
                <a:cubicBezTo>
                  <a:pt x="2515246" y="783098"/>
                  <a:pt x="2533333" y="862230"/>
                  <a:pt x="2559711" y="875795"/>
                </a:cubicBezTo>
                <a:cubicBezTo>
                  <a:pt x="2606437" y="908202"/>
                  <a:pt x="2661452" y="890868"/>
                  <a:pt x="2689337" y="865998"/>
                </a:cubicBezTo>
                <a:close/>
                <a:moveTo>
                  <a:pt x="2490376" y="1230006"/>
                </a:moveTo>
                <a:cubicBezTo>
                  <a:pt x="2525043" y="1200614"/>
                  <a:pt x="2530319" y="1154642"/>
                  <a:pt x="2528812" y="1104148"/>
                </a:cubicBezTo>
                <a:cubicBezTo>
                  <a:pt x="2530319" y="1040089"/>
                  <a:pt x="2518261" y="1018233"/>
                  <a:pt x="2416519" y="1078524"/>
                </a:cubicBezTo>
                <a:cubicBezTo>
                  <a:pt x="2316285" y="1147105"/>
                  <a:pt x="2334372" y="1226238"/>
                  <a:pt x="2360750" y="1239804"/>
                </a:cubicBezTo>
                <a:cubicBezTo>
                  <a:pt x="2407476" y="1271456"/>
                  <a:pt x="2462491" y="1254123"/>
                  <a:pt x="2490376" y="1230006"/>
                </a:cubicBezTo>
                <a:close/>
                <a:moveTo>
                  <a:pt x="2238660" y="1917326"/>
                </a:moveTo>
                <a:cubicBezTo>
                  <a:pt x="2272574" y="1887934"/>
                  <a:pt x="2278603" y="1841962"/>
                  <a:pt x="2276342" y="1791468"/>
                </a:cubicBezTo>
                <a:cubicBezTo>
                  <a:pt x="2277849" y="1727409"/>
                  <a:pt x="2265791" y="1705553"/>
                  <a:pt x="2164803" y="1765844"/>
                </a:cubicBezTo>
                <a:cubicBezTo>
                  <a:pt x="2064569" y="1834426"/>
                  <a:pt x="2082657" y="1913558"/>
                  <a:pt x="2109034" y="1927123"/>
                </a:cubicBezTo>
                <a:cubicBezTo>
                  <a:pt x="2155760" y="1958777"/>
                  <a:pt x="2210776" y="1941443"/>
                  <a:pt x="2238660" y="1917326"/>
                </a:cubicBezTo>
                <a:close/>
                <a:moveTo>
                  <a:pt x="2519014" y="1661089"/>
                </a:moveTo>
                <a:cubicBezTo>
                  <a:pt x="2553682" y="1631697"/>
                  <a:pt x="2558957" y="1585725"/>
                  <a:pt x="2557450" y="1535230"/>
                </a:cubicBezTo>
                <a:cubicBezTo>
                  <a:pt x="2558957" y="1471171"/>
                  <a:pt x="2546899" y="1449315"/>
                  <a:pt x="2445911" y="1509606"/>
                </a:cubicBezTo>
                <a:cubicBezTo>
                  <a:pt x="2345677" y="1578188"/>
                  <a:pt x="2363764" y="1657321"/>
                  <a:pt x="2390142" y="1670885"/>
                </a:cubicBezTo>
                <a:cubicBezTo>
                  <a:pt x="2436114" y="1702539"/>
                  <a:pt x="2491130" y="1685958"/>
                  <a:pt x="2519014" y="1661089"/>
                </a:cubicBezTo>
                <a:close/>
              </a:path>
            </a:pathLst>
          </a:custGeom>
          <a:solidFill>
            <a:srgbClr val="ED6BB8">
              <a:alpha val="20000"/>
            </a:srgbClr>
          </a:solidFill>
          <a:ln w="75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-">
            <a:extLst>
              <a:ext uri="{FF2B5EF4-FFF2-40B4-BE49-F238E27FC236}">
                <a16:creationId xmlns:a16="http://schemas.microsoft.com/office/drawing/2014/main" id="{BB68B381-26A0-4603-A2CA-22A2FEC26AFB}"/>
              </a:ext>
            </a:extLst>
          </p:cNvPr>
          <p:cNvSpPr/>
          <p:nvPr/>
        </p:nvSpPr>
        <p:spPr>
          <a:xfrm>
            <a:off x="4690296" y="-645904"/>
            <a:ext cx="2421082" cy="2032456"/>
          </a:xfrm>
          <a:custGeom>
            <a:avLst/>
            <a:gdLst>
              <a:gd name="connsiteX0" fmla="*/ 107176 w 2421082"/>
              <a:gd name="connsiteY0" fmla="*/ 1186775 h 2032456"/>
              <a:gd name="connsiteX1" fmla="*/ 156916 w 2421082"/>
              <a:gd name="connsiteY1" fmla="*/ 1043583 h 2032456"/>
              <a:gd name="connsiteX2" fmla="*/ 256397 w 2421082"/>
              <a:gd name="connsiteY2" fmla="*/ 1066193 h 2032456"/>
              <a:gd name="connsiteX3" fmla="*/ 222483 w 2421082"/>
              <a:gd name="connsiteY3" fmla="*/ 1177731 h 2032456"/>
              <a:gd name="connsiteX4" fmla="*/ 107176 w 2421082"/>
              <a:gd name="connsiteY4" fmla="*/ 1186775 h 2032456"/>
              <a:gd name="connsiteX5" fmla="*/ 458372 w 2421082"/>
              <a:gd name="connsiteY5" fmla="*/ 872507 h 2032456"/>
              <a:gd name="connsiteX6" fmla="*/ 492286 w 2421082"/>
              <a:gd name="connsiteY6" fmla="*/ 760968 h 2032456"/>
              <a:gd name="connsiteX7" fmla="*/ 392805 w 2421082"/>
              <a:gd name="connsiteY7" fmla="*/ 738359 h 2032456"/>
              <a:gd name="connsiteX8" fmla="*/ 343065 w 2421082"/>
              <a:gd name="connsiteY8" fmla="*/ 881551 h 2032456"/>
              <a:gd name="connsiteX9" fmla="*/ 458372 w 2421082"/>
              <a:gd name="connsiteY9" fmla="*/ 872507 h 2032456"/>
              <a:gd name="connsiteX10" fmla="*/ 133553 w 2421082"/>
              <a:gd name="connsiteY10" fmla="*/ 884565 h 2032456"/>
              <a:gd name="connsiteX11" fmla="*/ 167467 w 2421082"/>
              <a:gd name="connsiteY11" fmla="*/ 773026 h 2032456"/>
              <a:gd name="connsiteX12" fmla="*/ 67987 w 2421082"/>
              <a:gd name="connsiteY12" fmla="*/ 750417 h 2032456"/>
              <a:gd name="connsiteX13" fmla="*/ 18246 w 2421082"/>
              <a:gd name="connsiteY13" fmla="*/ 893609 h 2032456"/>
              <a:gd name="connsiteX14" fmla="*/ 133553 w 2421082"/>
              <a:gd name="connsiteY14" fmla="*/ 884565 h 2032456"/>
              <a:gd name="connsiteX15" fmla="*/ 428981 w 2421082"/>
              <a:gd name="connsiteY15" fmla="*/ 561253 h 2032456"/>
              <a:gd name="connsiteX16" fmla="*/ 462894 w 2421082"/>
              <a:gd name="connsiteY16" fmla="*/ 449715 h 2032456"/>
              <a:gd name="connsiteX17" fmla="*/ 363414 w 2421082"/>
              <a:gd name="connsiteY17" fmla="*/ 427106 h 2032456"/>
              <a:gd name="connsiteX18" fmla="*/ 313673 w 2421082"/>
              <a:gd name="connsiteY18" fmla="*/ 570297 h 2032456"/>
              <a:gd name="connsiteX19" fmla="*/ 428981 w 2421082"/>
              <a:gd name="connsiteY19" fmla="*/ 561253 h 2032456"/>
              <a:gd name="connsiteX20" fmla="*/ 776409 w 2421082"/>
              <a:gd name="connsiteY20" fmla="*/ 592153 h 2032456"/>
              <a:gd name="connsiteX21" fmla="*/ 810322 w 2421082"/>
              <a:gd name="connsiteY21" fmla="*/ 480614 h 2032456"/>
              <a:gd name="connsiteX22" fmla="*/ 710842 w 2421082"/>
              <a:gd name="connsiteY22" fmla="*/ 458005 h 2032456"/>
              <a:gd name="connsiteX23" fmla="*/ 661102 w 2421082"/>
              <a:gd name="connsiteY23" fmla="*/ 601196 h 2032456"/>
              <a:gd name="connsiteX24" fmla="*/ 776409 w 2421082"/>
              <a:gd name="connsiteY24" fmla="*/ 592153 h 2032456"/>
              <a:gd name="connsiteX25" fmla="*/ 553331 w 2421082"/>
              <a:gd name="connsiteY25" fmla="*/ 1202601 h 2032456"/>
              <a:gd name="connsiteX26" fmla="*/ 587245 w 2421082"/>
              <a:gd name="connsiteY26" fmla="*/ 1091063 h 2032456"/>
              <a:gd name="connsiteX27" fmla="*/ 487764 w 2421082"/>
              <a:gd name="connsiteY27" fmla="*/ 1068453 h 2032456"/>
              <a:gd name="connsiteX28" fmla="*/ 438024 w 2421082"/>
              <a:gd name="connsiteY28" fmla="*/ 1211645 h 2032456"/>
              <a:gd name="connsiteX29" fmla="*/ 553331 w 2421082"/>
              <a:gd name="connsiteY29" fmla="*/ 1202601 h 2032456"/>
              <a:gd name="connsiteX30" fmla="*/ 802033 w 2421082"/>
              <a:gd name="connsiteY30" fmla="*/ 975002 h 2032456"/>
              <a:gd name="connsiteX31" fmla="*/ 835946 w 2421082"/>
              <a:gd name="connsiteY31" fmla="*/ 863463 h 2032456"/>
              <a:gd name="connsiteX32" fmla="*/ 736466 w 2421082"/>
              <a:gd name="connsiteY32" fmla="*/ 840854 h 2032456"/>
              <a:gd name="connsiteX33" fmla="*/ 686725 w 2421082"/>
              <a:gd name="connsiteY33" fmla="*/ 984046 h 2032456"/>
              <a:gd name="connsiteX34" fmla="*/ 802033 w 2421082"/>
              <a:gd name="connsiteY34" fmla="*/ 975002 h 2032456"/>
              <a:gd name="connsiteX35" fmla="*/ 664116 w 2421082"/>
              <a:gd name="connsiteY35" fmla="*/ 1864298 h 2032456"/>
              <a:gd name="connsiteX36" fmla="*/ 698030 w 2421082"/>
              <a:gd name="connsiteY36" fmla="*/ 1752759 h 2032456"/>
              <a:gd name="connsiteX37" fmla="*/ 598550 w 2421082"/>
              <a:gd name="connsiteY37" fmla="*/ 1730149 h 2032456"/>
              <a:gd name="connsiteX38" fmla="*/ 548809 w 2421082"/>
              <a:gd name="connsiteY38" fmla="*/ 1873341 h 2032456"/>
              <a:gd name="connsiteX39" fmla="*/ 664116 w 2421082"/>
              <a:gd name="connsiteY39" fmla="*/ 1864298 h 2032456"/>
              <a:gd name="connsiteX40" fmla="*/ 899252 w 2421082"/>
              <a:gd name="connsiteY40" fmla="*/ 1559827 h 2032456"/>
              <a:gd name="connsiteX41" fmla="*/ 933166 w 2421082"/>
              <a:gd name="connsiteY41" fmla="*/ 1448288 h 2032456"/>
              <a:gd name="connsiteX42" fmla="*/ 833685 w 2421082"/>
              <a:gd name="connsiteY42" fmla="*/ 1425679 h 2032456"/>
              <a:gd name="connsiteX43" fmla="*/ 783945 w 2421082"/>
              <a:gd name="connsiteY43" fmla="*/ 1568871 h 2032456"/>
              <a:gd name="connsiteX44" fmla="*/ 899252 w 2421082"/>
              <a:gd name="connsiteY44" fmla="*/ 1559827 h 2032456"/>
              <a:gd name="connsiteX45" fmla="*/ 575186 w 2421082"/>
              <a:gd name="connsiteY45" fmla="*/ 1571885 h 2032456"/>
              <a:gd name="connsiteX46" fmla="*/ 609100 w 2421082"/>
              <a:gd name="connsiteY46" fmla="*/ 1460346 h 2032456"/>
              <a:gd name="connsiteX47" fmla="*/ 509620 w 2421082"/>
              <a:gd name="connsiteY47" fmla="*/ 1437737 h 2032456"/>
              <a:gd name="connsiteX48" fmla="*/ 459880 w 2421082"/>
              <a:gd name="connsiteY48" fmla="*/ 1580929 h 2032456"/>
              <a:gd name="connsiteX49" fmla="*/ 575186 w 2421082"/>
              <a:gd name="connsiteY49" fmla="*/ 1571885 h 2032456"/>
              <a:gd name="connsiteX50" fmla="*/ 869860 w 2421082"/>
              <a:gd name="connsiteY50" fmla="*/ 1248574 h 2032456"/>
              <a:gd name="connsiteX51" fmla="*/ 903774 w 2421082"/>
              <a:gd name="connsiteY51" fmla="*/ 1137035 h 2032456"/>
              <a:gd name="connsiteX52" fmla="*/ 804293 w 2421082"/>
              <a:gd name="connsiteY52" fmla="*/ 1114426 h 2032456"/>
              <a:gd name="connsiteX53" fmla="*/ 754553 w 2421082"/>
              <a:gd name="connsiteY53" fmla="*/ 1257617 h 2032456"/>
              <a:gd name="connsiteX54" fmla="*/ 869860 w 2421082"/>
              <a:gd name="connsiteY54" fmla="*/ 1248574 h 2032456"/>
              <a:gd name="connsiteX55" fmla="*/ 1218042 w 2421082"/>
              <a:gd name="connsiteY55" fmla="*/ 1279473 h 2032456"/>
              <a:gd name="connsiteX56" fmla="*/ 1251955 w 2421082"/>
              <a:gd name="connsiteY56" fmla="*/ 1167934 h 2032456"/>
              <a:gd name="connsiteX57" fmla="*/ 1152475 w 2421082"/>
              <a:gd name="connsiteY57" fmla="*/ 1145325 h 2032456"/>
              <a:gd name="connsiteX58" fmla="*/ 1102735 w 2421082"/>
              <a:gd name="connsiteY58" fmla="*/ 1288516 h 2032456"/>
              <a:gd name="connsiteX59" fmla="*/ 1218042 w 2421082"/>
              <a:gd name="connsiteY59" fmla="*/ 1279473 h 2032456"/>
              <a:gd name="connsiteX60" fmla="*/ 994211 w 2421082"/>
              <a:gd name="connsiteY60" fmla="*/ 1889168 h 2032456"/>
              <a:gd name="connsiteX61" fmla="*/ 1028125 w 2421082"/>
              <a:gd name="connsiteY61" fmla="*/ 1777629 h 2032456"/>
              <a:gd name="connsiteX62" fmla="*/ 928644 w 2421082"/>
              <a:gd name="connsiteY62" fmla="*/ 1755020 h 2032456"/>
              <a:gd name="connsiteX63" fmla="*/ 878903 w 2421082"/>
              <a:gd name="connsiteY63" fmla="*/ 1898212 h 2032456"/>
              <a:gd name="connsiteX64" fmla="*/ 994211 w 2421082"/>
              <a:gd name="connsiteY64" fmla="*/ 1889168 h 2032456"/>
              <a:gd name="connsiteX65" fmla="*/ 1242912 w 2421082"/>
              <a:gd name="connsiteY65" fmla="*/ 1662322 h 2032456"/>
              <a:gd name="connsiteX66" fmla="*/ 1276826 w 2421082"/>
              <a:gd name="connsiteY66" fmla="*/ 1550783 h 2032456"/>
              <a:gd name="connsiteX67" fmla="*/ 1177345 w 2421082"/>
              <a:gd name="connsiteY67" fmla="*/ 1528174 h 2032456"/>
              <a:gd name="connsiteX68" fmla="*/ 1127605 w 2421082"/>
              <a:gd name="connsiteY68" fmla="*/ 1671366 h 2032456"/>
              <a:gd name="connsiteX69" fmla="*/ 1242912 w 2421082"/>
              <a:gd name="connsiteY69" fmla="*/ 1662322 h 2032456"/>
              <a:gd name="connsiteX70" fmla="*/ 1179606 w 2421082"/>
              <a:gd name="connsiteY70" fmla="*/ 978016 h 2032456"/>
              <a:gd name="connsiteX71" fmla="*/ 1213520 w 2421082"/>
              <a:gd name="connsiteY71" fmla="*/ 866478 h 2032456"/>
              <a:gd name="connsiteX72" fmla="*/ 1114039 w 2421082"/>
              <a:gd name="connsiteY72" fmla="*/ 843869 h 2032456"/>
              <a:gd name="connsiteX73" fmla="*/ 1064299 w 2421082"/>
              <a:gd name="connsiteY73" fmla="*/ 987060 h 2032456"/>
              <a:gd name="connsiteX74" fmla="*/ 1179606 w 2421082"/>
              <a:gd name="connsiteY74" fmla="*/ 978016 h 2032456"/>
              <a:gd name="connsiteX75" fmla="*/ 1415496 w 2421082"/>
              <a:gd name="connsiteY75" fmla="*/ 673546 h 2032456"/>
              <a:gd name="connsiteX76" fmla="*/ 1449409 w 2421082"/>
              <a:gd name="connsiteY76" fmla="*/ 562007 h 2032456"/>
              <a:gd name="connsiteX77" fmla="*/ 1349929 w 2421082"/>
              <a:gd name="connsiteY77" fmla="*/ 539398 h 2032456"/>
              <a:gd name="connsiteX78" fmla="*/ 1300189 w 2421082"/>
              <a:gd name="connsiteY78" fmla="*/ 682590 h 2032456"/>
              <a:gd name="connsiteX79" fmla="*/ 1415496 w 2421082"/>
              <a:gd name="connsiteY79" fmla="*/ 673546 h 2032456"/>
              <a:gd name="connsiteX80" fmla="*/ 1090677 w 2421082"/>
              <a:gd name="connsiteY80" fmla="*/ 685604 h 2032456"/>
              <a:gd name="connsiteX81" fmla="*/ 1124591 w 2421082"/>
              <a:gd name="connsiteY81" fmla="*/ 574065 h 2032456"/>
              <a:gd name="connsiteX82" fmla="*/ 1025110 w 2421082"/>
              <a:gd name="connsiteY82" fmla="*/ 551456 h 2032456"/>
              <a:gd name="connsiteX83" fmla="*/ 975370 w 2421082"/>
              <a:gd name="connsiteY83" fmla="*/ 694648 h 2032456"/>
              <a:gd name="connsiteX84" fmla="*/ 1090677 w 2421082"/>
              <a:gd name="connsiteY84" fmla="*/ 685604 h 2032456"/>
              <a:gd name="connsiteX85" fmla="*/ 1386104 w 2421082"/>
              <a:gd name="connsiteY85" fmla="*/ 362292 h 2032456"/>
              <a:gd name="connsiteX86" fmla="*/ 1420018 w 2421082"/>
              <a:gd name="connsiteY86" fmla="*/ 250754 h 2032456"/>
              <a:gd name="connsiteX87" fmla="*/ 1320537 w 2421082"/>
              <a:gd name="connsiteY87" fmla="*/ 228144 h 2032456"/>
              <a:gd name="connsiteX88" fmla="*/ 1270796 w 2421082"/>
              <a:gd name="connsiteY88" fmla="*/ 371336 h 2032456"/>
              <a:gd name="connsiteX89" fmla="*/ 1386104 w 2421082"/>
              <a:gd name="connsiteY89" fmla="*/ 362292 h 2032456"/>
              <a:gd name="connsiteX90" fmla="*/ 1733532 w 2421082"/>
              <a:gd name="connsiteY90" fmla="*/ 393192 h 2032456"/>
              <a:gd name="connsiteX91" fmla="*/ 1767446 w 2421082"/>
              <a:gd name="connsiteY91" fmla="*/ 281653 h 2032456"/>
              <a:gd name="connsiteX92" fmla="*/ 1667965 w 2421082"/>
              <a:gd name="connsiteY92" fmla="*/ 259044 h 2032456"/>
              <a:gd name="connsiteX93" fmla="*/ 1618225 w 2421082"/>
              <a:gd name="connsiteY93" fmla="*/ 402235 h 2032456"/>
              <a:gd name="connsiteX94" fmla="*/ 1733532 w 2421082"/>
              <a:gd name="connsiteY94" fmla="*/ 393192 h 2032456"/>
              <a:gd name="connsiteX95" fmla="*/ 1510454 w 2421082"/>
              <a:gd name="connsiteY95" fmla="*/ 1002887 h 2032456"/>
              <a:gd name="connsiteX96" fmla="*/ 1544368 w 2421082"/>
              <a:gd name="connsiteY96" fmla="*/ 891348 h 2032456"/>
              <a:gd name="connsiteX97" fmla="*/ 1444888 w 2421082"/>
              <a:gd name="connsiteY97" fmla="*/ 868739 h 2032456"/>
              <a:gd name="connsiteX98" fmla="*/ 1395147 w 2421082"/>
              <a:gd name="connsiteY98" fmla="*/ 1011930 h 2032456"/>
              <a:gd name="connsiteX99" fmla="*/ 1510454 w 2421082"/>
              <a:gd name="connsiteY99" fmla="*/ 1002887 h 2032456"/>
              <a:gd name="connsiteX100" fmla="*/ 1759156 w 2421082"/>
              <a:gd name="connsiteY100" fmla="*/ 776041 h 2032456"/>
              <a:gd name="connsiteX101" fmla="*/ 1793070 w 2421082"/>
              <a:gd name="connsiteY101" fmla="*/ 664502 h 2032456"/>
              <a:gd name="connsiteX102" fmla="*/ 1693589 w 2421082"/>
              <a:gd name="connsiteY102" fmla="*/ 641893 h 2032456"/>
              <a:gd name="connsiteX103" fmla="*/ 1643848 w 2421082"/>
              <a:gd name="connsiteY103" fmla="*/ 785085 h 2032456"/>
              <a:gd name="connsiteX104" fmla="*/ 1759156 w 2421082"/>
              <a:gd name="connsiteY104" fmla="*/ 776041 h 2032456"/>
              <a:gd name="connsiteX105" fmla="*/ 1656660 w 2421082"/>
              <a:gd name="connsiteY105" fmla="*/ 1675888 h 2032456"/>
              <a:gd name="connsiteX106" fmla="*/ 1690574 w 2421082"/>
              <a:gd name="connsiteY106" fmla="*/ 1564349 h 2032456"/>
              <a:gd name="connsiteX107" fmla="*/ 1591094 w 2421082"/>
              <a:gd name="connsiteY107" fmla="*/ 1541739 h 2032456"/>
              <a:gd name="connsiteX108" fmla="*/ 1541354 w 2421082"/>
              <a:gd name="connsiteY108" fmla="*/ 1684931 h 2032456"/>
              <a:gd name="connsiteX109" fmla="*/ 1656660 w 2421082"/>
              <a:gd name="connsiteY109" fmla="*/ 1675888 h 2032456"/>
              <a:gd name="connsiteX110" fmla="*/ 1892550 w 2421082"/>
              <a:gd name="connsiteY110" fmla="*/ 1371417 h 2032456"/>
              <a:gd name="connsiteX111" fmla="*/ 1926464 w 2421082"/>
              <a:gd name="connsiteY111" fmla="*/ 1259878 h 2032456"/>
              <a:gd name="connsiteX112" fmla="*/ 1826983 w 2421082"/>
              <a:gd name="connsiteY112" fmla="*/ 1237269 h 2032456"/>
              <a:gd name="connsiteX113" fmla="*/ 1777243 w 2421082"/>
              <a:gd name="connsiteY113" fmla="*/ 1380461 h 2032456"/>
              <a:gd name="connsiteX114" fmla="*/ 1892550 w 2421082"/>
              <a:gd name="connsiteY114" fmla="*/ 1371417 h 2032456"/>
              <a:gd name="connsiteX115" fmla="*/ 1567731 w 2421082"/>
              <a:gd name="connsiteY115" fmla="*/ 1383475 h 2032456"/>
              <a:gd name="connsiteX116" fmla="*/ 1601645 w 2421082"/>
              <a:gd name="connsiteY116" fmla="*/ 1271936 h 2032456"/>
              <a:gd name="connsiteX117" fmla="*/ 1502164 w 2421082"/>
              <a:gd name="connsiteY117" fmla="*/ 1249327 h 2032456"/>
              <a:gd name="connsiteX118" fmla="*/ 1452424 w 2421082"/>
              <a:gd name="connsiteY118" fmla="*/ 1392519 h 2032456"/>
              <a:gd name="connsiteX119" fmla="*/ 1567731 w 2421082"/>
              <a:gd name="connsiteY119" fmla="*/ 1383475 h 2032456"/>
              <a:gd name="connsiteX120" fmla="*/ 1863158 w 2421082"/>
              <a:gd name="connsiteY120" fmla="*/ 1060163 h 2032456"/>
              <a:gd name="connsiteX121" fmla="*/ 1897072 w 2421082"/>
              <a:gd name="connsiteY121" fmla="*/ 948625 h 2032456"/>
              <a:gd name="connsiteX122" fmla="*/ 1797591 w 2421082"/>
              <a:gd name="connsiteY122" fmla="*/ 926016 h 2032456"/>
              <a:gd name="connsiteX123" fmla="*/ 1747851 w 2421082"/>
              <a:gd name="connsiteY123" fmla="*/ 1069207 h 2032456"/>
              <a:gd name="connsiteX124" fmla="*/ 1863158 w 2421082"/>
              <a:gd name="connsiteY124" fmla="*/ 1060163 h 2032456"/>
              <a:gd name="connsiteX125" fmla="*/ 961804 w 2421082"/>
              <a:gd name="connsiteY125" fmla="*/ 271856 h 2032456"/>
              <a:gd name="connsiteX126" fmla="*/ 995718 w 2421082"/>
              <a:gd name="connsiteY126" fmla="*/ 160317 h 2032456"/>
              <a:gd name="connsiteX127" fmla="*/ 896238 w 2421082"/>
              <a:gd name="connsiteY127" fmla="*/ 137707 h 2032456"/>
              <a:gd name="connsiteX128" fmla="*/ 846497 w 2421082"/>
              <a:gd name="connsiteY128" fmla="*/ 280899 h 2032456"/>
              <a:gd name="connsiteX129" fmla="*/ 961804 w 2421082"/>
              <a:gd name="connsiteY129" fmla="*/ 271856 h 2032456"/>
              <a:gd name="connsiteX130" fmla="*/ 1392886 w 2421082"/>
              <a:gd name="connsiteY130" fmla="*/ 2008243 h 2032456"/>
              <a:gd name="connsiteX131" fmla="*/ 1426800 w 2421082"/>
              <a:gd name="connsiteY131" fmla="*/ 1896704 h 2032456"/>
              <a:gd name="connsiteX132" fmla="*/ 1327320 w 2421082"/>
              <a:gd name="connsiteY132" fmla="*/ 1874095 h 2032456"/>
              <a:gd name="connsiteX133" fmla="*/ 1278333 w 2421082"/>
              <a:gd name="connsiteY133" fmla="*/ 2017287 h 2032456"/>
              <a:gd name="connsiteX134" fmla="*/ 1392886 w 2421082"/>
              <a:gd name="connsiteY134" fmla="*/ 2008243 h 2032456"/>
              <a:gd name="connsiteX135" fmla="*/ 2074177 w 2421082"/>
              <a:gd name="connsiteY135" fmla="*/ 684850 h 2032456"/>
              <a:gd name="connsiteX136" fmla="*/ 2108091 w 2421082"/>
              <a:gd name="connsiteY136" fmla="*/ 573312 h 2032456"/>
              <a:gd name="connsiteX137" fmla="*/ 2008611 w 2421082"/>
              <a:gd name="connsiteY137" fmla="*/ 550703 h 2032456"/>
              <a:gd name="connsiteX138" fmla="*/ 1958870 w 2421082"/>
              <a:gd name="connsiteY138" fmla="*/ 693894 h 2032456"/>
              <a:gd name="connsiteX139" fmla="*/ 2074177 w 2421082"/>
              <a:gd name="connsiteY139" fmla="*/ 684850 h 2032456"/>
              <a:gd name="connsiteX140" fmla="*/ 603825 w 2421082"/>
              <a:gd name="connsiteY140" fmla="*/ 165592 h 2032456"/>
              <a:gd name="connsiteX141" fmla="*/ 637739 w 2421082"/>
              <a:gd name="connsiteY141" fmla="*/ 54054 h 2032456"/>
              <a:gd name="connsiteX142" fmla="*/ 538258 w 2421082"/>
              <a:gd name="connsiteY142" fmla="*/ 31444 h 2032456"/>
              <a:gd name="connsiteX143" fmla="*/ 489272 w 2421082"/>
              <a:gd name="connsiteY143" fmla="*/ 174636 h 2032456"/>
              <a:gd name="connsiteX144" fmla="*/ 603825 w 2421082"/>
              <a:gd name="connsiteY144" fmla="*/ 165592 h 2032456"/>
              <a:gd name="connsiteX145" fmla="*/ 248107 w 2421082"/>
              <a:gd name="connsiteY145" fmla="*/ 1632176 h 2032456"/>
              <a:gd name="connsiteX146" fmla="*/ 282021 w 2421082"/>
              <a:gd name="connsiteY146" fmla="*/ 1520638 h 2032456"/>
              <a:gd name="connsiteX147" fmla="*/ 182540 w 2421082"/>
              <a:gd name="connsiteY147" fmla="*/ 1498028 h 2032456"/>
              <a:gd name="connsiteX148" fmla="*/ 133553 w 2421082"/>
              <a:gd name="connsiteY148" fmla="*/ 1641220 h 2032456"/>
              <a:gd name="connsiteX149" fmla="*/ 248107 w 2421082"/>
              <a:gd name="connsiteY149" fmla="*/ 1632176 h 2032456"/>
              <a:gd name="connsiteX150" fmla="*/ 2386938 w 2421082"/>
              <a:gd name="connsiteY150" fmla="*/ 768505 h 2032456"/>
              <a:gd name="connsiteX151" fmla="*/ 2420852 w 2421082"/>
              <a:gd name="connsiteY151" fmla="*/ 656966 h 2032456"/>
              <a:gd name="connsiteX152" fmla="*/ 2321371 w 2421082"/>
              <a:gd name="connsiteY152" fmla="*/ 634357 h 2032456"/>
              <a:gd name="connsiteX153" fmla="*/ 2272385 w 2421082"/>
              <a:gd name="connsiteY153" fmla="*/ 777548 h 2032456"/>
              <a:gd name="connsiteX154" fmla="*/ 2386938 w 2421082"/>
              <a:gd name="connsiteY154" fmla="*/ 768505 h 2032456"/>
              <a:gd name="connsiteX155" fmla="*/ 2210587 w 2421082"/>
              <a:gd name="connsiteY155" fmla="*/ 1091063 h 2032456"/>
              <a:gd name="connsiteX156" fmla="*/ 2244500 w 2421082"/>
              <a:gd name="connsiteY156" fmla="*/ 979524 h 2032456"/>
              <a:gd name="connsiteX157" fmla="*/ 2145019 w 2421082"/>
              <a:gd name="connsiteY157" fmla="*/ 956915 h 2032456"/>
              <a:gd name="connsiteX158" fmla="*/ 2095279 w 2421082"/>
              <a:gd name="connsiteY158" fmla="*/ 1100106 h 2032456"/>
              <a:gd name="connsiteX159" fmla="*/ 2210587 w 2421082"/>
              <a:gd name="connsiteY159" fmla="*/ 1091063 h 2032456"/>
              <a:gd name="connsiteX160" fmla="*/ 1987509 w 2421082"/>
              <a:gd name="connsiteY160" fmla="*/ 1701511 h 2032456"/>
              <a:gd name="connsiteX161" fmla="*/ 2021423 w 2421082"/>
              <a:gd name="connsiteY161" fmla="*/ 1589973 h 2032456"/>
              <a:gd name="connsiteX162" fmla="*/ 1921942 w 2421082"/>
              <a:gd name="connsiteY162" fmla="*/ 1567363 h 2032456"/>
              <a:gd name="connsiteX163" fmla="*/ 1872202 w 2421082"/>
              <a:gd name="connsiteY163" fmla="*/ 1710555 h 2032456"/>
              <a:gd name="connsiteX164" fmla="*/ 1987509 w 2421082"/>
              <a:gd name="connsiteY164" fmla="*/ 1701511 h 2032456"/>
              <a:gd name="connsiteX165" fmla="*/ 2236210 w 2421082"/>
              <a:gd name="connsiteY165" fmla="*/ 1473912 h 2032456"/>
              <a:gd name="connsiteX166" fmla="*/ 2270123 w 2421082"/>
              <a:gd name="connsiteY166" fmla="*/ 1362373 h 2032456"/>
              <a:gd name="connsiteX167" fmla="*/ 2170643 w 2421082"/>
              <a:gd name="connsiteY167" fmla="*/ 1339764 h 2032456"/>
              <a:gd name="connsiteX168" fmla="*/ 2120903 w 2421082"/>
              <a:gd name="connsiteY168" fmla="*/ 1482956 h 2032456"/>
              <a:gd name="connsiteX169" fmla="*/ 2236210 w 2421082"/>
              <a:gd name="connsiteY169" fmla="*/ 1473912 h 2032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</a:cxnLst>
            <a:rect l="l" t="t" r="r" b="b"/>
            <a:pathLst>
              <a:path w="2421082" h="2032456">
                <a:moveTo>
                  <a:pt x="107176" y="1186775"/>
                </a:moveTo>
                <a:cubicBezTo>
                  <a:pt x="83813" y="1174717"/>
                  <a:pt x="67987" y="1103875"/>
                  <a:pt x="156916" y="1043583"/>
                </a:cubicBezTo>
                <a:cubicBezTo>
                  <a:pt x="247353" y="990075"/>
                  <a:pt x="257904" y="1009669"/>
                  <a:pt x="256397" y="1066193"/>
                </a:cubicBezTo>
                <a:cubicBezTo>
                  <a:pt x="257904" y="1110657"/>
                  <a:pt x="253382" y="1152108"/>
                  <a:pt x="222483" y="1177731"/>
                </a:cubicBezTo>
                <a:cubicBezTo>
                  <a:pt x="197613" y="1199587"/>
                  <a:pt x="148626" y="1214660"/>
                  <a:pt x="107176" y="1186775"/>
                </a:cubicBezTo>
                <a:close/>
                <a:moveTo>
                  <a:pt x="458372" y="872507"/>
                </a:moveTo>
                <a:cubicBezTo>
                  <a:pt x="488518" y="846883"/>
                  <a:pt x="493793" y="806187"/>
                  <a:pt x="492286" y="760968"/>
                </a:cubicBezTo>
                <a:cubicBezTo>
                  <a:pt x="493793" y="704445"/>
                  <a:pt x="483242" y="684850"/>
                  <a:pt x="392805" y="738359"/>
                </a:cubicBezTo>
                <a:cubicBezTo>
                  <a:pt x="303876" y="799404"/>
                  <a:pt x="319703" y="869493"/>
                  <a:pt x="343065" y="881551"/>
                </a:cubicBezTo>
                <a:cubicBezTo>
                  <a:pt x="384516" y="910189"/>
                  <a:pt x="433502" y="895116"/>
                  <a:pt x="458372" y="872507"/>
                </a:cubicBezTo>
                <a:close/>
                <a:moveTo>
                  <a:pt x="133553" y="884565"/>
                </a:moveTo>
                <a:cubicBezTo>
                  <a:pt x="163699" y="858941"/>
                  <a:pt x="168975" y="818245"/>
                  <a:pt x="167467" y="773026"/>
                </a:cubicBezTo>
                <a:cubicBezTo>
                  <a:pt x="168975" y="716503"/>
                  <a:pt x="158423" y="696909"/>
                  <a:pt x="67987" y="750417"/>
                </a:cubicBezTo>
                <a:cubicBezTo>
                  <a:pt x="-20943" y="811462"/>
                  <a:pt x="-5117" y="881551"/>
                  <a:pt x="18246" y="893609"/>
                </a:cubicBezTo>
                <a:cubicBezTo>
                  <a:pt x="59697" y="922247"/>
                  <a:pt x="108683" y="907175"/>
                  <a:pt x="133553" y="884565"/>
                </a:cubicBezTo>
                <a:close/>
                <a:moveTo>
                  <a:pt x="428981" y="561253"/>
                </a:moveTo>
                <a:cubicBezTo>
                  <a:pt x="459126" y="535630"/>
                  <a:pt x="464401" y="494933"/>
                  <a:pt x="462894" y="449715"/>
                </a:cubicBezTo>
                <a:cubicBezTo>
                  <a:pt x="464401" y="393192"/>
                  <a:pt x="453851" y="373597"/>
                  <a:pt x="363414" y="427106"/>
                </a:cubicBezTo>
                <a:cubicBezTo>
                  <a:pt x="274484" y="488150"/>
                  <a:pt x="290310" y="558239"/>
                  <a:pt x="313673" y="570297"/>
                </a:cubicBezTo>
                <a:cubicBezTo>
                  <a:pt x="355123" y="598182"/>
                  <a:pt x="404110" y="583109"/>
                  <a:pt x="428981" y="561253"/>
                </a:cubicBezTo>
                <a:close/>
                <a:moveTo>
                  <a:pt x="776409" y="592153"/>
                </a:moveTo>
                <a:cubicBezTo>
                  <a:pt x="806554" y="566529"/>
                  <a:pt x="811830" y="525832"/>
                  <a:pt x="810322" y="480614"/>
                </a:cubicBezTo>
                <a:cubicBezTo>
                  <a:pt x="811830" y="424091"/>
                  <a:pt x="801279" y="404496"/>
                  <a:pt x="710842" y="458005"/>
                </a:cubicBezTo>
                <a:cubicBezTo>
                  <a:pt x="621912" y="519050"/>
                  <a:pt x="637739" y="589138"/>
                  <a:pt x="661102" y="601196"/>
                </a:cubicBezTo>
                <a:cubicBezTo>
                  <a:pt x="702552" y="629081"/>
                  <a:pt x="751539" y="614008"/>
                  <a:pt x="776409" y="592153"/>
                </a:cubicBezTo>
                <a:close/>
                <a:moveTo>
                  <a:pt x="553331" y="1202601"/>
                </a:moveTo>
                <a:cubicBezTo>
                  <a:pt x="583477" y="1176978"/>
                  <a:pt x="588752" y="1136281"/>
                  <a:pt x="587245" y="1091063"/>
                </a:cubicBezTo>
                <a:cubicBezTo>
                  <a:pt x="588752" y="1034540"/>
                  <a:pt x="578201" y="1014945"/>
                  <a:pt x="487764" y="1068453"/>
                </a:cubicBezTo>
                <a:cubicBezTo>
                  <a:pt x="398835" y="1129498"/>
                  <a:pt x="414661" y="1199587"/>
                  <a:pt x="438024" y="1211645"/>
                </a:cubicBezTo>
                <a:cubicBezTo>
                  <a:pt x="479474" y="1239530"/>
                  <a:pt x="527707" y="1224457"/>
                  <a:pt x="553331" y="1202601"/>
                </a:cubicBezTo>
                <a:close/>
                <a:moveTo>
                  <a:pt x="802033" y="975002"/>
                </a:moveTo>
                <a:cubicBezTo>
                  <a:pt x="832178" y="949378"/>
                  <a:pt x="837453" y="908681"/>
                  <a:pt x="835946" y="863463"/>
                </a:cubicBezTo>
                <a:cubicBezTo>
                  <a:pt x="837453" y="806940"/>
                  <a:pt x="826903" y="787346"/>
                  <a:pt x="736466" y="840854"/>
                </a:cubicBezTo>
                <a:cubicBezTo>
                  <a:pt x="647536" y="901899"/>
                  <a:pt x="663362" y="971987"/>
                  <a:pt x="686725" y="984046"/>
                </a:cubicBezTo>
                <a:cubicBezTo>
                  <a:pt x="728175" y="1011930"/>
                  <a:pt x="777162" y="996857"/>
                  <a:pt x="802033" y="975002"/>
                </a:cubicBezTo>
                <a:close/>
                <a:moveTo>
                  <a:pt x="664116" y="1864298"/>
                </a:moveTo>
                <a:cubicBezTo>
                  <a:pt x="694262" y="1838674"/>
                  <a:pt x="699537" y="1797977"/>
                  <a:pt x="698030" y="1752759"/>
                </a:cubicBezTo>
                <a:cubicBezTo>
                  <a:pt x="699537" y="1696236"/>
                  <a:pt x="688986" y="1676641"/>
                  <a:pt x="598550" y="1730149"/>
                </a:cubicBezTo>
                <a:cubicBezTo>
                  <a:pt x="509620" y="1791195"/>
                  <a:pt x="525446" y="1861283"/>
                  <a:pt x="548809" y="1873341"/>
                </a:cubicBezTo>
                <a:cubicBezTo>
                  <a:pt x="590259" y="1901226"/>
                  <a:pt x="638492" y="1886153"/>
                  <a:pt x="664116" y="1864298"/>
                </a:cubicBezTo>
                <a:close/>
                <a:moveTo>
                  <a:pt x="899252" y="1559827"/>
                </a:moveTo>
                <a:cubicBezTo>
                  <a:pt x="929397" y="1534203"/>
                  <a:pt x="934673" y="1493507"/>
                  <a:pt x="933166" y="1448288"/>
                </a:cubicBezTo>
                <a:cubicBezTo>
                  <a:pt x="934673" y="1391765"/>
                  <a:pt x="924122" y="1372170"/>
                  <a:pt x="833685" y="1425679"/>
                </a:cubicBezTo>
                <a:cubicBezTo>
                  <a:pt x="744756" y="1486724"/>
                  <a:pt x="760582" y="1556812"/>
                  <a:pt x="783945" y="1568871"/>
                </a:cubicBezTo>
                <a:cubicBezTo>
                  <a:pt x="826149" y="1596756"/>
                  <a:pt x="874382" y="1581683"/>
                  <a:pt x="899252" y="1559827"/>
                </a:cubicBezTo>
                <a:close/>
                <a:moveTo>
                  <a:pt x="575186" y="1571885"/>
                </a:moveTo>
                <a:cubicBezTo>
                  <a:pt x="605332" y="1546262"/>
                  <a:pt x="610608" y="1505565"/>
                  <a:pt x="609100" y="1460346"/>
                </a:cubicBezTo>
                <a:cubicBezTo>
                  <a:pt x="610608" y="1403823"/>
                  <a:pt x="600057" y="1384229"/>
                  <a:pt x="509620" y="1437737"/>
                </a:cubicBezTo>
                <a:cubicBezTo>
                  <a:pt x="420690" y="1498782"/>
                  <a:pt x="436517" y="1568871"/>
                  <a:pt x="459880" y="1580929"/>
                </a:cubicBezTo>
                <a:cubicBezTo>
                  <a:pt x="501330" y="1608814"/>
                  <a:pt x="549563" y="1593741"/>
                  <a:pt x="575186" y="1571885"/>
                </a:cubicBezTo>
                <a:close/>
                <a:moveTo>
                  <a:pt x="869860" y="1248574"/>
                </a:moveTo>
                <a:cubicBezTo>
                  <a:pt x="900006" y="1222950"/>
                  <a:pt x="905281" y="1182253"/>
                  <a:pt x="903774" y="1137035"/>
                </a:cubicBezTo>
                <a:cubicBezTo>
                  <a:pt x="905281" y="1080512"/>
                  <a:pt x="894730" y="1060917"/>
                  <a:pt x="804293" y="1114426"/>
                </a:cubicBezTo>
                <a:cubicBezTo>
                  <a:pt x="715364" y="1175470"/>
                  <a:pt x="731190" y="1245559"/>
                  <a:pt x="754553" y="1257617"/>
                </a:cubicBezTo>
                <a:cubicBezTo>
                  <a:pt x="796003" y="1285502"/>
                  <a:pt x="844990" y="1270429"/>
                  <a:pt x="869860" y="1248574"/>
                </a:cubicBezTo>
                <a:close/>
                <a:moveTo>
                  <a:pt x="1218042" y="1279473"/>
                </a:moveTo>
                <a:cubicBezTo>
                  <a:pt x="1248187" y="1253849"/>
                  <a:pt x="1253463" y="1213152"/>
                  <a:pt x="1251955" y="1167934"/>
                </a:cubicBezTo>
                <a:cubicBezTo>
                  <a:pt x="1253463" y="1111411"/>
                  <a:pt x="1242912" y="1091816"/>
                  <a:pt x="1152475" y="1145325"/>
                </a:cubicBezTo>
                <a:cubicBezTo>
                  <a:pt x="1063545" y="1206369"/>
                  <a:pt x="1079372" y="1276458"/>
                  <a:pt x="1102735" y="1288516"/>
                </a:cubicBezTo>
                <a:cubicBezTo>
                  <a:pt x="1144185" y="1316401"/>
                  <a:pt x="1193172" y="1301328"/>
                  <a:pt x="1218042" y="1279473"/>
                </a:cubicBezTo>
                <a:close/>
                <a:moveTo>
                  <a:pt x="994211" y="1889168"/>
                </a:moveTo>
                <a:cubicBezTo>
                  <a:pt x="1024356" y="1863544"/>
                  <a:pt x="1029632" y="1822848"/>
                  <a:pt x="1028125" y="1777629"/>
                </a:cubicBezTo>
                <a:cubicBezTo>
                  <a:pt x="1029632" y="1721106"/>
                  <a:pt x="1019081" y="1701511"/>
                  <a:pt x="928644" y="1755020"/>
                </a:cubicBezTo>
                <a:cubicBezTo>
                  <a:pt x="839715" y="1816065"/>
                  <a:pt x="855541" y="1886153"/>
                  <a:pt x="878903" y="1898212"/>
                </a:cubicBezTo>
                <a:cubicBezTo>
                  <a:pt x="920354" y="1926850"/>
                  <a:pt x="969340" y="1911777"/>
                  <a:pt x="994211" y="1889168"/>
                </a:cubicBezTo>
                <a:close/>
                <a:moveTo>
                  <a:pt x="1242912" y="1662322"/>
                </a:moveTo>
                <a:cubicBezTo>
                  <a:pt x="1273058" y="1636698"/>
                  <a:pt x="1278333" y="1596002"/>
                  <a:pt x="1276826" y="1550783"/>
                </a:cubicBezTo>
                <a:cubicBezTo>
                  <a:pt x="1278333" y="1494260"/>
                  <a:pt x="1267782" y="1474666"/>
                  <a:pt x="1177345" y="1528174"/>
                </a:cubicBezTo>
                <a:cubicBezTo>
                  <a:pt x="1088416" y="1589219"/>
                  <a:pt x="1104242" y="1659308"/>
                  <a:pt x="1127605" y="1671366"/>
                </a:cubicBezTo>
                <a:cubicBezTo>
                  <a:pt x="1169055" y="1699250"/>
                  <a:pt x="1218042" y="1684178"/>
                  <a:pt x="1242912" y="1662322"/>
                </a:cubicBezTo>
                <a:close/>
                <a:moveTo>
                  <a:pt x="1179606" y="978016"/>
                </a:moveTo>
                <a:cubicBezTo>
                  <a:pt x="1209752" y="952393"/>
                  <a:pt x="1215027" y="911696"/>
                  <a:pt x="1213520" y="866478"/>
                </a:cubicBezTo>
                <a:cubicBezTo>
                  <a:pt x="1215027" y="809955"/>
                  <a:pt x="1204476" y="790360"/>
                  <a:pt x="1114039" y="843869"/>
                </a:cubicBezTo>
                <a:cubicBezTo>
                  <a:pt x="1025110" y="904913"/>
                  <a:pt x="1040936" y="975002"/>
                  <a:pt x="1064299" y="987060"/>
                </a:cubicBezTo>
                <a:cubicBezTo>
                  <a:pt x="1105750" y="1014945"/>
                  <a:pt x="1154736" y="999872"/>
                  <a:pt x="1179606" y="978016"/>
                </a:cubicBezTo>
                <a:close/>
                <a:moveTo>
                  <a:pt x="1415496" y="673546"/>
                </a:moveTo>
                <a:cubicBezTo>
                  <a:pt x="1445641" y="647922"/>
                  <a:pt x="1450917" y="607226"/>
                  <a:pt x="1449409" y="562007"/>
                </a:cubicBezTo>
                <a:cubicBezTo>
                  <a:pt x="1450917" y="505484"/>
                  <a:pt x="1440366" y="485889"/>
                  <a:pt x="1349929" y="539398"/>
                </a:cubicBezTo>
                <a:cubicBezTo>
                  <a:pt x="1260999" y="600443"/>
                  <a:pt x="1276826" y="670531"/>
                  <a:pt x="1300189" y="682590"/>
                </a:cubicBezTo>
                <a:cubicBezTo>
                  <a:pt x="1341639" y="710474"/>
                  <a:pt x="1390625" y="695401"/>
                  <a:pt x="1415496" y="673546"/>
                </a:cubicBezTo>
                <a:close/>
                <a:moveTo>
                  <a:pt x="1090677" y="685604"/>
                </a:moveTo>
                <a:cubicBezTo>
                  <a:pt x="1120822" y="659980"/>
                  <a:pt x="1126098" y="619284"/>
                  <a:pt x="1124591" y="574065"/>
                </a:cubicBezTo>
                <a:cubicBezTo>
                  <a:pt x="1126098" y="517542"/>
                  <a:pt x="1115547" y="497948"/>
                  <a:pt x="1025110" y="551456"/>
                </a:cubicBezTo>
                <a:cubicBezTo>
                  <a:pt x="936180" y="612501"/>
                  <a:pt x="952007" y="682590"/>
                  <a:pt x="975370" y="694648"/>
                </a:cubicBezTo>
                <a:cubicBezTo>
                  <a:pt x="1016820" y="722532"/>
                  <a:pt x="1065807" y="707460"/>
                  <a:pt x="1090677" y="685604"/>
                </a:cubicBezTo>
                <a:close/>
                <a:moveTo>
                  <a:pt x="1386104" y="362292"/>
                </a:moveTo>
                <a:cubicBezTo>
                  <a:pt x="1416249" y="336669"/>
                  <a:pt x="1421525" y="295972"/>
                  <a:pt x="1420018" y="250754"/>
                </a:cubicBezTo>
                <a:cubicBezTo>
                  <a:pt x="1421525" y="194230"/>
                  <a:pt x="1410974" y="174636"/>
                  <a:pt x="1320537" y="228144"/>
                </a:cubicBezTo>
                <a:cubicBezTo>
                  <a:pt x="1231608" y="289189"/>
                  <a:pt x="1247434" y="359278"/>
                  <a:pt x="1270796" y="371336"/>
                </a:cubicBezTo>
                <a:cubicBezTo>
                  <a:pt x="1312247" y="399221"/>
                  <a:pt x="1360480" y="384148"/>
                  <a:pt x="1386104" y="362292"/>
                </a:cubicBezTo>
                <a:close/>
                <a:moveTo>
                  <a:pt x="1733532" y="393192"/>
                </a:moveTo>
                <a:cubicBezTo>
                  <a:pt x="1763677" y="367568"/>
                  <a:pt x="1768953" y="326871"/>
                  <a:pt x="1767446" y="281653"/>
                </a:cubicBezTo>
                <a:cubicBezTo>
                  <a:pt x="1768953" y="225130"/>
                  <a:pt x="1758402" y="205535"/>
                  <a:pt x="1667965" y="259044"/>
                </a:cubicBezTo>
                <a:cubicBezTo>
                  <a:pt x="1579036" y="320089"/>
                  <a:pt x="1594862" y="390177"/>
                  <a:pt x="1618225" y="402235"/>
                </a:cubicBezTo>
                <a:cubicBezTo>
                  <a:pt x="1659675" y="430120"/>
                  <a:pt x="1708662" y="415047"/>
                  <a:pt x="1733532" y="393192"/>
                </a:cubicBezTo>
                <a:close/>
                <a:moveTo>
                  <a:pt x="1510454" y="1002887"/>
                </a:moveTo>
                <a:cubicBezTo>
                  <a:pt x="1540600" y="977263"/>
                  <a:pt x="1545875" y="936566"/>
                  <a:pt x="1544368" y="891348"/>
                </a:cubicBezTo>
                <a:cubicBezTo>
                  <a:pt x="1545875" y="834825"/>
                  <a:pt x="1535325" y="815230"/>
                  <a:pt x="1444888" y="868739"/>
                </a:cubicBezTo>
                <a:cubicBezTo>
                  <a:pt x="1355958" y="929784"/>
                  <a:pt x="1371784" y="999872"/>
                  <a:pt x="1395147" y="1011930"/>
                </a:cubicBezTo>
                <a:cubicBezTo>
                  <a:pt x="1436597" y="1039815"/>
                  <a:pt x="1484831" y="1024742"/>
                  <a:pt x="1510454" y="1002887"/>
                </a:cubicBezTo>
                <a:close/>
                <a:moveTo>
                  <a:pt x="1759156" y="776041"/>
                </a:moveTo>
                <a:cubicBezTo>
                  <a:pt x="1789301" y="750417"/>
                  <a:pt x="1794577" y="709721"/>
                  <a:pt x="1793070" y="664502"/>
                </a:cubicBezTo>
                <a:cubicBezTo>
                  <a:pt x="1794577" y="607979"/>
                  <a:pt x="1784026" y="588385"/>
                  <a:pt x="1693589" y="641893"/>
                </a:cubicBezTo>
                <a:cubicBezTo>
                  <a:pt x="1604660" y="702938"/>
                  <a:pt x="1620486" y="773026"/>
                  <a:pt x="1643848" y="785085"/>
                </a:cubicBezTo>
                <a:cubicBezTo>
                  <a:pt x="1685299" y="812970"/>
                  <a:pt x="1734285" y="797897"/>
                  <a:pt x="1759156" y="776041"/>
                </a:cubicBezTo>
                <a:close/>
                <a:moveTo>
                  <a:pt x="1656660" y="1675888"/>
                </a:moveTo>
                <a:cubicBezTo>
                  <a:pt x="1686806" y="1650264"/>
                  <a:pt x="1692082" y="1609567"/>
                  <a:pt x="1690574" y="1564349"/>
                </a:cubicBezTo>
                <a:cubicBezTo>
                  <a:pt x="1692082" y="1507826"/>
                  <a:pt x="1681530" y="1488231"/>
                  <a:pt x="1591094" y="1541739"/>
                </a:cubicBezTo>
                <a:cubicBezTo>
                  <a:pt x="1502164" y="1602785"/>
                  <a:pt x="1517991" y="1672873"/>
                  <a:pt x="1541354" y="1684931"/>
                </a:cubicBezTo>
                <a:cubicBezTo>
                  <a:pt x="1582804" y="1712816"/>
                  <a:pt x="1631037" y="1697743"/>
                  <a:pt x="1656660" y="1675888"/>
                </a:cubicBezTo>
                <a:close/>
                <a:moveTo>
                  <a:pt x="1892550" y="1371417"/>
                </a:moveTo>
                <a:cubicBezTo>
                  <a:pt x="1922695" y="1345793"/>
                  <a:pt x="1927971" y="1305097"/>
                  <a:pt x="1926464" y="1259878"/>
                </a:cubicBezTo>
                <a:cubicBezTo>
                  <a:pt x="1927971" y="1203355"/>
                  <a:pt x="1917420" y="1183760"/>
                  <a:pt x="1826983" y="1237269"/>
                </a:cubicBezTo>
                <a:cubicBezTo>
                  <a:pt x="1738054" y="1298314"/>
                  <a:pt x="1753880" y="1368402"/>
                  <a:pt x="1777243" y="1380461"/>
                </a:cubicBezTo>
                <a:cubicBezTo>
                  <a:pt x="1818693" y="1408345"/>
                  <a:pt x="1866926" y="1393273"/>
                  <a:pt x="1892550" y="1371417"/>
                </a:cubicBezTo>
                <a:close/>
                <a:moveTo>
                  <a:pt x="1567731" y="1383475"/>
                </a:moveTo>
                <a:cubicBezTo>
                  <a:pt x="1597877" y="1357851"/>
                  <a:pt x="1603152" y="1317155"/>
                  <a:pt x="1601645" y="1271936"/>
                </a:cubicBezTo>
                <a:cubicBezTo>
                  <a:pt x="1603152" y="1215413"/>
                  <a:pt x="1592601" y="1195819"/>
                  <a:pt x="1502164" y="1249327"/>
                </a:cubicBezTo>
                <a:cubicBezTo>
                  <a:pt x="1413235" y="1309618"/>
                  <a:pt x="1429061" y="1380461"/>
                  <a:pt x="1452424" y="1392519"/>
                </a:cubicBezTo>
                <a:cubicBezTo>
                  <a:pt x="1493874" y="1420403"/>
                  <a:pt x="1542107" y="1405331"/>
                  <a:pt x="1567731" y="1383475"/>
                </a:cubicBezTo>
                <a:close/>
                <a:moveTo>
                  <a:pt x="1863158" y="1060163"/>
                </a:moveTo>
                <a:cubicBezTo>
                  <a:pt x="1893304" y="1034540"/>
                  <a:pt x="1898579" y="993843"/>
                  <a:pt x="1897072" y="948625"/>
                </a:cubicBezTo>
                <a:cubicBezTo>
                  <a:pt x="1898579" y="892102"/>
                  <a:pt x="1888028" y="872507"/>
                  <a:pt x="1797591" y="926016"/>
                </a:cubicBezTo>
                <a:cubicBezTo>
                  <a:pt x="1708662" y="987060"/>
                  <a:pt x="1724488" y="1057149"/>
                  <a:pt x="1747851" y="1069207"/>
                </a:cubicBezTo>
                <a:cubicBezTo>
                  <a:pt x="1788548" y="1097092"/>
                  <a:pt x="1837534" y="1082019"/>
                  <a:pt x="1863158" y="1060163"/>
                </a:cubicBezTo>
                <a:close/>
                <a:moveTo>
                  <a:pt x="961804" y="271856"/>
                </a:moveTo>
                <a:cubicBezTo>
                  <a:pt x="991950" y="246232"/>
                  <a:pt x="997225" y="205535"/>
                  <a:pt x="995718" y="160317"/>
                </a:cubicBezTo>
                <a:cubicBezTo>
                  <a:pt x="997225" y="103794"/>
                  <a:pt x="986674" y="84199"/>
                  <a:pt x="896238" y="137707"/>
                </a:cubicBezTo>
                <a:cubicBezTo>
                  <a:pt x="807308" y="198752"/>
                  <a:pt x="823134" y="268841"/>
                  <a:pt x="846497" y="280899"/>
                </a:cubicBezTo>
                <a:cubicBezTo>
                  <a:pt x="887947" y="308784"/>
                  <a:pt x="936180" y="293711"/>
                  <a:pt x="961804" y="271856"/>
                </a:cubicBezTo>
                <a:close/>
                <a:moveTo>
                  <a:pt x="1392886" y="2008243"/>
                </a:moveTo>
                <a:cubicBezTo>
                  <a:pt x="1423032" y="1982619"/>
                  <a:pt x="1428307" y="1941923"/>
                  <a:pt x="1426800" y="1896704"/>
                </a:cubicBezTo>
                <a:cubicBezTo>
                  <a:pt x="1428307" y="1840181"/>
                  <a:pt x="1417756" y="1820586"/>
                  <a:pt x="1327320" y="1874095"/>
                </a:cubicBezTo>
                <a:cubicBezTo>
                  <a:pt x="1238390" y="1935140"/>
                  <a:pt x="1254217" y="2005228"/>
                  <a:pt x="1278333" y="2017287"/>
                </a:cubicBezTo>
                <a:cubicBezTo>
                  <a:pt x="1319030" y="2045172"/>
                  <a:pt x="1367263" y="2030099"/>
                  <a:pt x="1392886" y="2008243"/>
                </a:cubicBezTo>
                <a:close/>
                <a:moveTo>
                  <a:pt x="2074177" y="684850"/>
                </a:moveTo>
                <a:cubicBezTo>
                  <a:pt x="2104323" y="659227"/>
                  <a:pt x="2109599" y="618530"/>
                  <a:pt x="2108091" y="573312"/>
                </a:cubicBezTo>
                <a:cubicBezTo>
                  <a:pt x="2109599" y="516789"/>
                  <a:pt x="2099047" y="497194"/>
                  <a:pt x="2008611" y="550703"/>
                </a:cubicBezTo>
                <a:cubicBezTo>
                  <a:pt x="1919681" y="611747"/>
                  <a:pt x="1935507" y="681836"/>
                  <a:pt x="1958870" y="693894"/>
                </a:cubicBezTo>
                <a:cubicBezTo>
                  <a:pt x="2000321" y="721779"/>
                  <a:pt x="2048553" y="706706"/>
                  <a:pt x="2074177" y="684850"/>
                </a:cubicBezTo>
                <a:close/>
                <a:moveTo>
                  <a:pt x="603825" y="165592"/>
                </a:moveTo>
                <a:cubicBezTo>
                  <a:pt x="633970" y="139969"/>
                  <a:pt x="639246" y="98518"/>
                  <a:pt x="637739" y="54054"/>
                </a:cubicBezTo>
                <a:cubicBezTo>
                  <a:pt x="639246" y="-2469"/>
                  <a:pt x="628695" y="-22064"/>
                  <a:pt x="538258" y="31444"/>
                </a:cubicBezTo>
                <a:cubicBezTo>
                  <a:pt x="449328" y="92489"/>
                  <a:pt x="465155" y="162578"/>
                  <a:pt x="489272" y="174636"/>
                </a:cubicBezTo>
                <a:cubicBezTo>
                  <a:pt x="529968" y="202521"/>
                  <a:pt x="578955" y="187448"/>
                  <a:pt x="603825" y="165592"/>
                </a:cubicBezTo>
                <a:close/>
                <a:moveTo>
                  <a:pt x="248107" y="1632176"/>
                </a:moveTo>
                <a:cubicBezTo>
                  <a:pt x="278252" y="1606553"/>
                  <a:pt x="283528" y="1565856"/>
                  <a:pt x="282021" y="1520638"/>
                </a:cubicBezTo>
                <a:cubicBezTo>
                  <a:pt x="283528" y="1464115"/>
                  <a:pt x="272977" y="1444520"/>
                  <a:pt x="182540" y="1498028"/>
                </a:cubicBezTo>
                <a:cubicBezTo>
                  <a:pt x="93611" y="1559073"/>
                  <a:pt x="109437" y="1629162"/>
                  <a:pt x="133553" y="1641220"/>
                </a:cubicBezTo>
                <a:cubicBezTo>
                  <a:pt x="174250" y="1669105"/>
                  <a:pt x="223236" y="1654032"/>
                  <a:pt x="248107" y="1632176"/>
                </a:cubicBezTo>
                <a:close/>
                <a:moveTo>
                  <a:pt x="2386938" y="768505"/>
                </a:moveTo>
                <a:cubicBezTo>
                  <a:pt x="2417083" y="742881"/>
                  <a:pt x="2422359" y="702184"/>
                  <a:pt x="2420852" y="656966"/>
                </a:cubicBezTo>
                <a:cubicBezTo>
                  <a:pt x="2422359" y="600443"/>
                  <a:pt x="2411808" y="580848"/>
                  <a:pt x="2321371" y="634357"/>
                </a:cubicBezTo>
                <a:cubicBezTo>
                  <a:pt x="2232441" y="695401"/>
                  <a:pt x="2248269" y="765490"/>
                  <a:pt x="2272385" y="777548"/>
                </a:cubicBezTo>
                <a:cubicBezTo>
                  <a:pt x="2313082" y="805433"/>
                  <a:pt x="2362068" y="790360"/>
                  <a:pt x="2386938" y="768505"/>
                </a:cubicBezTo>
                <a:close/>
                <a:moveTo>
                  <a:pt x="2210587" y="1091063"/>
                </a:moveTo>
                <a:cubicBezTo>
                  <a:pt x="2240732" y="1065439"/>
                  <a:pt x="2246007" y="1024742"/>
                  <a:pt x="2244500" y="979524"/>
                </a:cubicBezTo>
                <a:cubicBezTo>
                  <a:pt x="2246007" y="923001"/>
                  <a:pt x="2235456" y="903406"/>
                  <a:pt x="2145019" y="956915"/>
                </a:cubicBezTo>
                <a:cubicBezTo>
                  <a:pt x="2056090" y="1017959"/>
                  <a:pt x="2071917" y="1088048"/>
                  <a:pt x="2095279" y="1100106"/>
                </a:cubicBezTo>
                <a:cubicBezTo>
                  <a:pt x="2136730" y="1127991"/>
                  <a:pt x="2185716" y="1112918"/>
                  <a:pt x="2210587" y="1091063"/>
                </a:cubicBezTo>
                <a:close/>
                <a:moveTo>
                  <a:pt x="1987509" y="1701511"/>
                </a:moveTo>
                <a:cubicBezTo>
                  <a:pt x="2017654" y="1675888"/>
                  <a:pt x="2022930" y="1635191"/>
                  <a:pt x="2021423" y="1589973"/>
                </a:cubicBezTo>
                <a:cubicBezTo>
                  <a:pt x="2022930" y="1533450"/>
                  <a:pt x="2012379" y="1513855"/>
                  <a:pt x="1921942" y="1567363"/>
                </a:cubicBezTo>
                <a:cubicBezTo>
                  <a:pt x="1833012" y="1628408"/>
                  <a:pt x="1848839" y="1698497"/>
                  <a:pt x="1872202" y="1710555"/>
                </a:cubicBezTo>
                <a:cubicBezTo>
                  <a:pt x="1912898" y="1738440"/>
                  <a:pt x="1961885" y="1723367"/>
                  <a:pt x="1987509" y="1701511"/>
                </a:cubicBezTo>
                <a:close/>
                <a:moveTo>
                  <a:pt x="2236210" y="1473912"/>
                </a:moveTo>
                <a:cubicBezTo>
                  <a:pt x="2266355" y="1448288"/>
                  <a:pt x="2271631" y="1407592"/>
                  <a:pt x="2270123" y="1362373"/>
                </a:cubicBezTo>
                <a:cubicBezTo>
                  <a:pt x="2271631" y="1305850"/>
                  <a:pt x="2261080" y="1286256"/>
                  <a:pt x="2170643" y="1339764"/>
                </a:cubicBezTo>
                <a:cubicBezTo>
                  <a:pt x="2081714" y="1400809"/>
                  <a:pt x="2097541" y="1470897"/>
                  <a:pt x="2120903" y="1482956"/>
                </a:cubicBezTo>
                <a:cubicBezTo>
                  <a:pt x="2162353" y="1510840"/>
                  <a:pt x="2210587" y="1495768"/>
                  <a:pt x="2236210" y="1473912"/>
                </a:cubicBezTo>
                <a:close/>
              </a:path>
            </a:pathLst>
          </a:custGeom>
          <a:solidFill>
            <a:srgbClr val="ED6BB8">
              <a:alpha val="20000"/>
            </a:srgbClr>
          </a:solidFill>
          <a:ln w="75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-">
            <a:extLst>
              <a:ext uri="{FF2B5EF4-FFF2-40B4-BE49-F238E27FC236}">
                <a16:creationId xmlns:a16="http://schemas.microsoft.com/office/drawing/2014/main" id="{D0595C0D-F719-4CEF-BD26-069B85982812}"/>
              </a:ext>
            </a:extLst>
          </p:cNvPr>
          <p:cNvSpPr/>
          <p:nvPr/>
        </p:nvSpPr>
        <p:spPr>
          <a:xfrm>
            <a:off x="-938484" y="-454326"/>
            <a:ext cx="2672668" cy="5060332"/>
          </a:xfrm>
          <a:custGeom>
            <a:avLst/>
            <a:gdLst>
              <a:gd name="connsiteX0" fmla="*/ 2570668 w 2672668"/>
              <a:gd name="connsiteY0" fmla="*/ 3017967 h 5060332"/>
              <a:gd name="connsiteX1" fmla="*/ 2361909 w 2672668"/>
              <a:gd name="connsiteY1" fmla="*/ 2618538 h 5060332"/>
              <a:gd name="connsiteX2" fmla="*/ 2098889 w 2672668"/>
              <a:gd name="connsiteY2" fmla="*/ 2221369 h 5060332"/>
              <a:gd name="connsiteX3" fmla="*/ 1985842 w 2672668"/>
              <a:gd name="connsiteY3" fmla="*/ 2139976 h 5060332"/>
              <a:gd name="connsiteX4" fmla="*/ 1796679 w 2672668"/>
              <a:gd name="connsiteY4" fmla="*/ 1978697 h 5060332"/>
              <a:gd name="connsiteX5" fmla="*/ 1778591 w 2672668"/>
              <a:gd name="connsiteY5" fmla="*/ 1947044 h 5060332"/>
              <a:gd name="connsiteX6" fmla="*/ 1778591 w 2672668"/>
              <a:gd name="connsiteY6" fmla="*/ 1947044 h 5060332"/>
              <a:gd name="connsiteX7" fmla="*/ 1778591 w 2672668"/>
              <a:gd name="connsiteY7" fmla="*/ 1947044 h 5060332"/>
              <a:gd name="connsiteX8" fmla="*/ 1777084 w 2672668"/>
              <a:gd name="connsiteY8" fmla="*/ 1945537 h 5060332"/>
              <a:gd name="connsiteX9" fmla="*/ 1775577 w 2672668"/>
              <a:gd name="connsiteY9" fmla="*/ 1944030 h 5060332"/>
              <a:gd name="connsiteX10" fmla="*/ 1774069 w 2672668"/>
              <a:gd name="connsiteY10" fmla="*/ 1942522 h 5060332"/>
              <a:gd name="connsiteX11" fmla="*/ 1773316 w 2672668"/>
              <a:gd name="connsiteY11" fmla="*/ 1941769 h 5060332"/>
              <a:gd name="connsiteX12" fmla="*/ 1771055 w 2672668"/>
              <a:gd name="connsiteY12" fmla="*/ 1940262 h 5060332"/>
              <a:gd name="connsiteX13" fmla="*/ 1771055 w 2672668"/>
              <a:gd name="connsiteY13" fmla="*/ 1940262 h 5060332"/>
              <a:gd name="connsiteX14" fmla="*/ 1740909 w 2672668"/>
              <a:gd name="connsiteY14" fmla="*/ 1772199 h 5060332"/>
              <a:gd name="connsiteX15" fmla="*/ 1582645 w 2672668"/>
              <a:gd name="connsiteY15" fmla="*/ 1332074 h 5060332"/>
              <a:gd name="connsiteX16" fmla="*/ 1487686 w 2672668"/>
              <a:gd name="connsiteY16" fmla="*/ 1093923 h 5060332"/>
              <a:gd name="connsiteX17" fmla="*/ 1470352 w 2672668"/>
              <a:gd name="connsiteY17" fmla="*/ 1057749 h 5060332"/>
              <a:gd name="connsiteX18" fmla="*/ 1336204 w 2672668"/>
              <a:gd name="connsiteY18" fmla="*/ 813569 h 5060332"/>
              <a:gd name="connsiteX19" fmla="*/ 1333944 w 2672668"/>
              <a:gd name="connsiteY19" fmla="*/ 806786 h 5060332"/>
              <a:gd name="connsiteX20" fmla="*/ 854628 w 2672668"/>
              <a:gd name="connsiteY20" fmla="*/ 271702 h 5060332"/>
              <a:gd name="connsiteX21" fmla="*/ 847845 w 2672668"/>
              <a:gd name="connsiteY21" fmla="*/ 266426 h 5060332"/>
              <a:gd name="connsiteX22" fmla="*/ 1366350 w 2672668"/>
              <a:gd name="connsiteY22" fmla="*/ 460865 h 5060332"/>
              <a:gd name="connsiteX23" fmla="*/ 1375394 w 2672668"/>
              <a:gd name="connsiteY23" fmla="*/ 465387 h 5060332"/>
              <a:gd name="connsiteX24" fmla="*/ 1503513 w 2672668"/>
              <a:gd name="connsiteY24" fmla="*/ 594260 h 5060332"/>
              <a:gd name="connsiteX25" fmla="*/ 1567572 w 2672668"/>
              <a:gd name="connsiteY25" fmla="*/ 670378 h 5060332"/>
              <a:gd name="connsiteX26" fmla="*/ 1899927 w 2672668"/>
              <a:gd name="connsiteY26" fmla="*/ 832410 h 5060332"/>
              <a:gd name="connsiteX27" fmla="*/ 1900681 w 2672668"/>
              <a:gd name="connsiteY27" fmla="*/ 832410 h 5060332"/>
              <a:gd name="connsiteX28" fmla="*/ 2193847 w 2672668"/>
              <a:gd name="connsiteY28" fmla="*/ 909281 h 5060332"/>
              <a:gd name="connsiteX29" fmla="*/ 2326488 w 2672668"/>
              <a:gd name="connsiteY29" fmla="*/ 948471 h 5060332"/>
              <a:gd name="connsiteX30" fmla="*/ 2381504 w 2672668"/>
              <a:gd name="connsiteY30" fmla="*/ 926615 h 5060332"/>
              <a:gd name="connsiteX31" fmla="*/ 2381504 w 2672668"/>
              <a:gd name="connsiteY31" fmla="*/ 925861 h 5060332"/>
              <a:gd name="connsiteX32" fmla="*/ 2382257 w 2672668"/>
              <a:gd name="connsiteY32" fmla="*/ 924354 h 5060332"/>
              <a:gd name="connsiteX33" fmla="*/ 2383011 w 2672668"/>
              <a:gd name="connsiteY33" fmla="*/ 922847 h 5060332"/>
              <a:gd name="connsiteX34" fmla="*/ 2383765 w 2672668"/>
              <a:gd name="connsiteY34" fmla="*/ 921340 h 5060332"/>
              <a:gd name="connsiteX35" fmla="*/ 2384518 w 2672668"/>
              <a:gd name="connsiteY35" fmla="*/ 919832 h 5060332"/>
              <a:gd name="connsiteX36" fmla="*/ 2385272 w 2672668"/>
              <a:gd name="connsiteY36" fmla="*/ 918325 h 5060332"/>
              <a:gd name="connsiteX37" fmla="*/ 2386026 w 2672668"/>
              <a:gd name="connsiteY37" fmla="*/ 916818 h 5060332"/>
              <a:gd name="connsiteX38" fmla="*/ 2386026 w 2672668"/>
              <a:gd name="connsiteY38" fmla="*/ 915311 h 5060332"/>
              <a:gd name="connsiteX39" fmla="*/ 2386026 w 2672668"/>
              <a:gd name="connsiteY39" fmla="*/ 913803 h 5060332"/>
              <a:gd name="connsiteX40" fmla="*/ 2386026 w 2672668"/>
              <a:gd name="connsiteY40" fmla="*/ 912296 h 5060332"/>
              <a:gd name="connsiteX41" fmla="*/ 2386026 w 2672668"/>
              <a:gd name="connsiteY41" fmla="*/ 910035 h 5060332"/>
              <a:gd name="connsiteX42" fmla="*/ 2386026 w 2672668"/>
              <a:gd name="connsiteY42" fmla="*/ 909281 h 5060332"/>
              <a:gd name="connsiteX43" fmla="*/ 2384518 w 2672668"/>
              <a:gd name="connsiteY43" fmla="*/ 906267 h 5060332"/>
              <a:gd name="connsiteX44" fmla="*/ 2383011 w 2672668"/>
              <a:gd name="connsiteY44" fmla="*/ 904006 h 5060332"/>
              <a:gd name="connsiteX45" fmla="*/ 2382257 w 2672668"/>
              <a:gd name="connsiteY45" fmla="*/ 903252 h 5060332"/>
              <a:gd name="connsiteX46" fmla="*/ 2381504 w 2672668"/>
              <a:gd name="connsiteY46" fmla="*/ 902499 h 5060332"/>
              <a:gd name="connsiteX47" fmla="*/ 2175006 w 2672668"/>
              <a:gd name="connsiteY47" fmla="*/ 635710 h 5060332"/>
              <a:gd name="connsiteX48" fmla="*/ 1785374 w 2672668"/>
              <a:gd name="connsiteY48" fmla="*/ 482721 h 5060332"/>
              <a:gd name="connsiteX49" fmla="*/ 1672328 w 2672668"/>
              <a:gd name="connsiteY49" fmla="*/ 469156 h 5060332"/>
              <a:gd name="connsiteX50" fmla="*/ 1387452 w 2672668"/>
              <a:gd name="connsiteY50" fmla="*/ 424691 h 5060332"/>
              <a:gd name="connsiteX51" fmla="*/ 1381423 w 2672668"/>
              <a:gd name="connsiteY51" fmla="*/ 422430 h 5060332"/>
              <a:gd name="connsiteX52" fmla="*/ 1364089 w 2672668"/>
              <a:gd name="connsiteY52" fmla="*/ 419415 h 5060332"/>
              <a:gd name="connsiteX53" fmla="*/ 1357306 w 2672668"/>
              <a:gd name="connsiteY53" fmla="*/ 417908 h 5060332"/>
              <a:gd name="connsiteX54" fmla="*/ 720480 w 2672668"/>
              <a:gd name="connsiteY54" fmla="*/ 138307 h 5060332"/>
              <a:gd name="connsiteX55" fmla="*/ 640594 w 2672668"/>
              <a:gd name="connsiteY55" fmla="*/ 10942 h 5060332"/>
              <a:gd name="connsiteX56" fmla="*/ 614217 w 2672668"/>
              <a:gd name="connsiteY56" fmla="*/ 1899 h 5060332"/>
              <a:gd name="connsiteX57" fmla="*/ 605173 w 2672668"/>
              <a:gd name="connsiteY57" fmla="*/ 28276 h 5060332"/>
              <a:gd name="connsiteX58" fmla="*/ 690335 w 2672668"/>
              <a:gd name="connsiteY58" fmla="*/ 163931 h 5060332"/>
              <a:gd name="connsiteX59" fmla="*/ 691842 w 2672668"/>
              <a:gd name="connsiteY59" fmla="*/ 165438 h 5060332"/>
              <a:gd name="connsiteX60" fmla="*/ 828251 w 2672668"/>
              <a:gd name="connsiteY60" fmla="*/ 301094 h 5060332"/>
              <a:gd name="connsiteX61" fmla="*/ 1290232 w 2672668"/>
              <a:gd name="connsiteY61" fmla="*/ 809801 h 5060332"/>
              <a:gd name="connsiteX62" fmla="*/ 1290232 w 2672668"/>
              <a:gd name="connsiteY62" fmla="*/ 809801 h 5060332"/>
              <a:gd name="connsiteX63" fmla="*/ 1290232 w 2672668"/>
              <a:gd name="connsiteY63" fmla="*/ 811308 h 5060332"/>
              <a:gd name="connsiteX64" fmla="*/ 1290232 w 2672668"/>
              <a:gd name="connsiteY64" fmla="*/ 812062 h 5060332"/>
              <a:gd name="connsiteX65" fmla="*/ 1294754 w 2672668"/>
              <a:gd name="connsiteY65" fmla="*/ 836932 h 5060332"/>
              <a:gd name="connsiteX66" fmla="*/ 1256319 w 2672668"/>
              <a:gd name="connsiteY66" fmla="*/ 1028357 h 5060332"/>
              <a:gd name="connsiteX67" fmla="*/ 1229941 w 2672668"/>
              <a:gd name="connsiteY67" fmla="*/ 1128591 h 5060332"/>
              <a:gd name="connsiteX68" fmla="*/ 1284957 w 2672668"/>
              <a:gd name="connsiteY68" fmla="*/ 1525006 h 5060332"/>
              <a:gd name="connsiteX69" fmla="*/ 1382930 w 2672668"/>
              <a:gd name="connsiteY69" fmla="*/ 1901826 h 5060332"/>
              <a:gd name="connsiteX70" fmla="*/ 1456787 w 2672668"/>
              <a:gd name="connsiteY70" fmla="*/ 2119628 h 5060332"/>
              <a:gd name="connsiteX71" fmla="*/ 1456787 w 2672668"/>
              <a:gd name="connsiteY71" fmla="*/ 2119628 h 5060332"/>
              <a:gd name="connsiteX72" fmla="*/ 1456787 w 2672668"/>
              <a:gd name="connsiteY72" fmla="*/ 2119628 h 5060332"/>
              <a:gd name="connsiteX73" fmla="*/ 1459801 w 2672668"/>
              <a:gd name="connsiteY73" fmla="*/ 2121135 h 5060332"/>
              <a:gd name="connsiteX74" fmla="*/ 1461309 w 2672668"/>
              <a:gd name="connsiteY74" fmla="*/ 2121135 h 5060332"/>
              <a:gd name="connsiteX75" fmla="*/ 1462816 w 2672668"/>
              <a:gd name="connsiteY75" fmla="*/ 2121889 h 5060332"/>
              <a:gd name="connsiteX76" fmla="*/ 1462816 w 2672668"/>
              <a:gd name="connsiteY76" fmla="*/ 2121889 h 5060332"/>
              <a:gd name="connsiteX77" fmla="*/ 1465831 w 2672668"/>
              <a:gd name="connsiteY77" fmla="*/ 2121889 h 5060332"/>
              <a:gd name="connsiteX78" fmla="*/ 1467338 w 2672668"/>
              <a:gd name="connsiteY78" fmla="*/ 2121889 h 5060332"/>
              <a:gd name="connsiteX79" fmla="*/ 1477889 w 2672668"/>
              <a:gd name="connsiteY79" fmla="*/ 2118121 h 5060332"/>
              <a:gd name="connsiteX80" fmla="*/ 1478642 w 2672668"/>
              <a:gd name="connsiteY80" fmla="*/ 2117367 h 5060332"/>
              <a:gd name="connsiteX81" fmla="*/ 1479396 w 2672668"/>
              <a:gd name="connsiteY81" fmla="*/ 2116613 h 5060332"/>
              <a:gd name="connsiteX82" fmla="*/ 1480903 w 2672668"/>
              <a:gd name="connsiteY82" fmla="*/ 2115106 h 5060332"/>
              <a:gd name="connsiteX83" fmla="*/ 1484672 w 2672668"/>
              <a:gd name="connsiteY83" fmla="*/ 2107569 h 5060332"/>
              <a:gd name="connsiteX84" fmla="*/ 1486932 w 2672668"/>
              <a:gd name="connsiteY84" fmla="*/ 2100787 h 5060332"/>
              <a:gd name="connsiteX85" fmla="*/ 1492208 w 2672668"/>
              <a:gd name="connsiteY85" fmla="*/ 2080439 h 5060332"/>
              <a:gd name="connsiteX86" fmla="*/ 1513310 w 2672668"/>
              <a:gd name="connsiteY86" fmla="*/ 1999799 h 5060332"/>
              <a:gd name="connsiteX87" fmla="*/ 1588674 w 2672668"/>
              <a:gd name="connsiteY87" fmla="*/ 1686285 h 5060332"/>
              <a:gd name="connsiteX88" fmla="*/ 1605254 w 2672668"/>
              <a:gd name="connsiteY88" fmla="*/ 1482802 h 5060332"/>
              <a:gd name="connsiteX89" fmla="*/ 1699459 w 2672668"/>
              <a:gd name="connsiteY89" fmla="*/ 1778982 h 5060332"/>
              <a:gd name="connsiteX90" fmla="*/ 1672328 w 2672668"/>
              <a:gd name="connsiteY90" fmla="*/ 2496448 h 5060332"/>
              <a:gd name="connsiteX91" fmla="*/ 1027965 w 2672668"/>
              <a:gd name="connsiteY91" fmla="*/ 3040577 h 5060332"/>
              <a:gd name="connsiteX92" fmla="*/ 1014400 w 2672668"/>
              <a:gd name="connsiteY92" fmla="*/ 3047359 h 5060332"/>
              <a:gd name="connsiteX93" fmla="*/ 999327 w 2672668"/>
              <a:gd name="connsiteY93" fmla="*/ 3054896 h 5060332"/>
              <a:gd name="connsiteX94" fmla="*/ 995559 w 2672668"/>
              <a:gd name="connsiteY94" fmla="*/ 3057910 h 5060332"/>
              <a:gd name="connsiteX95" fmla="*/ 676015 w 2672668"/>
              <a:gd name="connsiteY95" fmla="*/ 3209392 h 5060332"/>
              <a:gd name="connsiteX96" fmla="*/ 548650 w 2672668"/>
              <a:gd name="connsiteY96" fmla="*/ 3263654 h 5060332"/>
              <a:gd name="connsiteX97" fmla="*/ 149221 w 2672668"/>
              <a:gd name="connsiteY97" fmla="*/ 3573400 h 5060332"/>
              <a:gd name="connsiteX98" fmla="*/ 1507 w 2672668"/>
              <a:gd name="connsiteY98" fmla="*/ 3952481 h 5060332"/>
              <a:gd name="connsiteX99" fmla="*/ 754 w 2672668"/>
              <a:gd name="connsiteY99" fmla="*/ 3955496 h 5060332"/>
              <a:gd name="connsiteX100" fmla="*/ 754 w 2672668"/>
              <a:gd name="connsiteY100" fmla="*/ 3956250 h 5060332"/>
              <a:gd name="connsiteX101" fmla="*/ 754 w 2672668"/>
              <a:gd name="connsiteY101" fmla="*/ 3956250 h 5060332"/>
              <a:gd name="connsiteX102" fmla="*/ 754 w 2672668"/>
              <a:gd name="connsiteY102" fmla="*/ 3957003 h 5060332"/>
              <a:gd name="connsiteX103" fmla="*/ 0 w 2672668"/>
              <a:gd name="connsiteY103" fmla="*/ 3958510 h 5060332"/>
              <a:gd name="connsiteX104" fmla="*/ 0 w 2672668"/>
              <a:gd name="connsiteY104" fmla="*/ 3960018 h 5060332"/>
              <a:gd name="connsiteX105" fmla="*/ 0 w 2672668"/>
              <a:gd name="connsiteY105" fmla="*/ 3961525 h 5060332"/>
              <a:gd name="connsiteX106" fmla="*/ 0 w 2672668"/>
              <a:gd name="connsiteY106" fmla="*/ 3963032 h 5060332"/>
              <a:gd name="connsiteX107" fmla="*/ 0 w 2672668"/>
              <a:gd name="connsiteY107" fmla="*/ 3964539 h 5060332"/>
              <a:gd name="connsiteX108" fmla="*/ 0 w 2672668"/>
              <a:gd name="connsiteY108" fmla="*/ 3966047 h 5060332"/>
              <a:gd name="connsiteX109" fmla="*/ 754 w 2672668"/>
              <a:gd name="connsiteY109" fmla="*/ 3967554 h 5060332"/>
              <a:gd name="connsiteX110" fmla="*/ 1507 w 2672668"/>
              <a:gd name="connsiteY110" fmla="*/ 3969061 h 5060332"/>
              <a:gd name="connsiteX111" fmla="*/ 2261 w 2672668"/>
              <a:gd name="connsiteY111" fmla="*/ 3970569 h 5060332"/>
              <a:gd name="connsiteX112" fmla="*/ 3015 w 2672668"/>
              <a:gd name="connsiteY112" fmla="*/ 3971322 h 5060332"/>
              <a:gd name="connsiteX113" fmla="*/ 4522 w 2672668"/>
              <a:gd name="connsiteY113" fmla="*/ 3972829 h 5060332"/>
              <a:gd name="connsiteX114" fmla="*/ 5275 w 2672668"/>
              <a:gd name="connsiteY114" fmla="*/ 3973583 h 5060332"/>
              <a:gd name="connsiteX115" fmla="*/ 7536 w 2672668"/>
              <a:gd name="connsiteY115" fmla="*/ 3975091 h 5060332"/>
              <a:gd name="connsiteX116" fmla="*/ 8290 w 2672668"/>
              <a:gd name="connsiteY116" fmla="*/ 3975844 h 5060332"/>
              <a:gd name="connsiteX117" fmla="*/ 48987 w 2672668"/>
              <a:gd name="connsiteY117" fmla="*/ 3986395 h 5060332"/>
              <a:gd name="connsiteX118" fmla="*/ 217048 w 2672668"/>
              <a:gd name="connsiteY118" fmla="*/ 3892190 h 5060332"/>
              <a:gd name="connsiteX119" fmla="*/ 533577 w 2672668"/>
              <a:gd name="connsiteY119" fmla="*/ 3700765 h 5060332"/>
              <a:gd name="connsiteX120" fmla="*/ 534331 w 2672668"/>
              <a:gd name="connsiteY120" fmla="*/ 3700765 h 5060332"/>
              <a:gd name="connsiteX121" fmla="*/ 864426 w 2672668"/>
              <a:gd name="connsiteY121" fmla="*/ 3399309 h 5060332"/>
              <a:gd name="connsiteX122" fmla="*/ 913412 w 2672668"/>
              <a:gd name="connsiteY122" fmla="*/ 3289278 h 5060332"/>
              <a:gd name="connsiteX123" fmla="*/ 1018922 w 2672668"/>
              <a:gd name="connsiteY123" fmla="*/ 3094838 h 5060332"/>
              <a:gd name="connsiteX124" fmla="*/ 1030226 w 2672668"/>
              <a:gd name="connsiteY124" fmla="*/ 3084288 h 5060332"/>
              <a:gd name="connsiteX125" fmla="*/ 1598471 w 2672668"/>
              <a:gd name="connsiteY125" fmla="*/ 2645669 h 5060332"/>
              <a:gd name="connsiteX126" fmla="*/ 1565311 w 2672668"/>
              <a:gd name="connsiteY126" fmla="*/ 2694656 h 5060332"/>
              <a:gd name="connsiteX127" fmla="*/ 1189245 w 2672668"/>
              <a:gd name="connsiteY127" fmla="*/ 3480702 h 5060332"/>
              <a:gd name="connsiteX128" fmla="*/ 1189245 w 2672668"/>
              <a:gd name="connsiteY128" fmla="*/ 3488993 h 5060332"/>
              <a:gd name="connsiteX129" fmla="*/ 1116895 w 2672668"/>
              <a:gd name="connsiteY129" fmla="*/ 3819840 h 5060332"/>
              <a:gd name="connsiteX130" fmla="*/ 1109359 w 2672668"/>
              <a:gd name="connsiteY130" fmla="*/ 3868074 h 5060332"/>
              <a:gd name="connsiteX131" fmla="*/ 1192259 w 2672668"/>
              <a:gd name="connsiteY131" fmla="*/ 4595336 h 5060332"/>
              <a:gd name="connsiteX132" fmla="*/ 1387452 w 2672668"/>
              <a:gd name="connsiteY132" fmla="*/ 4934474 h 5060332"/>
              <a:gd name="connsiteX133" fmla="*/ 1439453 w 2672668"/>
              <a:gd name="connsiteY133" fmla="*/ 5021143 h 5060332"/>
              <a:gd name="connsiteX134" fmla="*/ 1453019 w 2672668"/>
              <a:gd name="connsiteY134" fmla="*/ 5042999 h 5060332"/>
              <a:gd name="connsiteX135" fmla="*/ 1458294 w 2672668"/>
              <a:gd name="connsiteY135" fmla="*/ 5051289 h 5060332"/>
              <a:gd name="connsiteX136" fmla="*/ 1462816 w 2672668"/>
              <a:gd name="connsiteY136" fmla="*/ 5056565 h 5060332"/>
              <a:gd name="connsiteX137" fmla="*/ 1465831 w 2672668"/>
              <a:gd name="connsiteY137" fmla="*/ 5058072 h 5060332"/>
              <a:gd name="connsiteX138" fmla="*/ 1473367 w 2672668"/>
              <a:gd name="connsiteY138" fmla="*/ 5060333 h 5060332"/>
              <a:gd name="connsiteX139" fmla="*/ 1482411 w 2672668"/>
              <a:gd name="connsiteY139" fmla="*/ 5058072 h 5060332"/>
              <a:gd name="connsiteX140" fmla="*/ 1482411 w 2672668"/>
              <a:gd name="connsiteY140" fmla="*/ 5058072 h 5060332"/>
              <a:gd name="connsiteX141" fmla="*/ 1483164 w 2672668"/>
              <a:gd name="connsiteY141" fmla="*/ 5058072 h 5060332"/>
              <a:gd name="connsiteX142" fmla="*/ 1486179 w 2672668"/>
              <a:gd name="connsiteY142" fmla="*/ 5055811 h 5060332"/>
              <a:gd name="connsiteX143" fmla="*/ 1486932 w 2672668"/>
              <a:gd name="connsiteY143" fmla="*/ 5055057 h 5060332"/>
              <a:gd name="connsiteX144" fmla="*/ 1487686 w 2672668"/>
              <a:gd name="connsiteY144" fmla="*/ 5054303 h 5060332"/>
              <a:gd name="connsiteX145" fmla="*/ 1498991 w 2672668"/>
              <a:gd name="connsiteY145" fmla="*/ 4777718 h 5060332"/>
              <a:gd name="connsiteX146" fmla="*/ 1483918 w 2672668"/>
              <a:gd name="connsiteY146" fmla="*/ 4303678 h 5060332"/>
              <a:gd name="connsiteX147" fmla="*/ 1412322 w 2672668"/>
              <a:gd name="connsiteY147" fmla="*/ 3825869 h 5060332"/>
              <a:gd name="connsiteX148" fmla="*/ 1346755 w 2672668"/>
              <a:gd name="connsiteY148" fmla="*/ 3717346 h 5060332"/>
              <a:gd name="connsiteX149" fmla="*/ 1235970 w 2672668"/>
              <a:gd name="connsiteY149" fmla="*/ 3506326 h 5060332"/>
              <a:gd name="connsiteX150" fmla="*/ 1232956 w 2672668"/>
              <a:gd name="connsiteY150" fmla="*/ 3475427 h 5060332"/>
              <a:gd name="connsiteX151" fmla="*/ 1232956 w 2672668"/>
              <a:gd name="connsiteY151" fmla="*/ 3473166 h 5060332"/>
              <a:gd name="connsiteX152" fmla="*/ 1232956 w 2672668"/>
              <a:gd name="connsiteY152" fmla="*/ 3472412 h 5060332"/>
              <a:gd name="connsiteX153" fmla="*/ 1232956 w 2672668"/>
              <a:gd name="connsiteY153" fmla="*/ 3471659 h 5060332"/>
              <a:gd name="connsiteX154" fmla="*/ 1504266 w 2672668"/>
              <a:gd name="connsiteY154" fmla="*/ 2858196 h 5060332"/>
              <a:gd name="connsiteX155" fmla="*/ 1477135 w 2672668"/>
              <a:gd name="connsiteY155" fmla="*/ 3133274 h 5060332"/>
              <a:gd name="connsiteX156" fmla="*/ 1475628 w 2672668"/>
              <a:gd name="connsiteY156" fmla="*/ 3161913 h 5060332"/>
              <a:gd name="connsiteX157" fmla="*/ 1538180 w 2672668"/>
              <a:gd name="connsiteY157" fmla="*/ 3523660 h 5060332"/>
              <a:gd name="connsiteX158" fmla="*/ 1552499 w 2672668"/>
              <a:gd name="connsiteY158" fmla="*/ 3590734 h 5060332"/>
              <a:gd name="connsiteX159" fmla="*/ 1872796 w 2672668"/>
              <a:gd name="connsiteY159" fmla="*/ 4232835 h 5060332"/>
              <a:gd name="connsiteX160" fmla="*/ 2254139 w 2672668"/>
              <a:gd name="connsiteY160" fmla="*/ 4525248 h 5060332"/>
              <a:gd name="connsiteX161" fmla="*/ 2259414 w 2672668"/>
              <a:gd name="connsiteY161" fmla="*/ 4529016 h 5060332"/>
              <a:gd name="connsiteX162" fmla="*/ 2263936 w 2672668"/>
              <a:gd name="connsiteY162" fmla="*/ 4532031 h 5060332"/>
              <a:gd name="connsiteX163" fmla="*/ 2271472 w 2672668"/>
              <a:gd name="connsiteY163" fmla="*/ 4533538 h 5060332"/>
              <a:gd name="connsiteX164" fmla="*/ 2272226 w 2672668"/>
              <a:gd name="connsiteY164" fmla="*/ 4533538 h 5060332"/>
              <a:gd name="connsiteX165" fmla="*/ 2272226 w 2672668"/>
              <a:gd name="connsiteY165" fmla="*/ 4533538 h 5060332"/>
              <a:gd name="connsiteX166" fmla="*/ 2290313 w 2672668"/>
              <a:gd name="connsiteY166" fmla="*/ 4521480 h 5060332"/>
              <a:gd name="connsiteX167" fmla="*/ 2210427 w 2672668"/>
              <a:gd name="connsiteY167" fmla="*/ 4270517 h 5060332"/>
              <a:gd name="connsiteX168" fmla="*/ 2037844 w 2672668"/>
              <a:gd name="connsiteY168" fmla="*/ 3850740 h 5060332"/>
              <a:gd name="connsiteX169" fmla="*/ 1808737 w 2672668"/>
              <a:gd name="connsiteY169" fmla="*/ 3431716 h 5060332"/>
              <a:gd name="connsiteX170" fmla="*/ 1703981 w 2672668"/>
              <a:gd name="connsiteY170" fmla="*/ 3342786 h 5060332"/>
              <a:gd name="connsiteX171" fmla="*/ 1526875 w 2672668"/>
              <a:gd name="connsiteY171" fmla="*/ 3168695 h 5060332"/>
              <a:gd name="connsiteX172" fmla="*/ 1522354 w 2672668"/>
              <a:gd name="connsiteY172" fmla="*/ 3159652 h 5060332"/>
              <a:gd name="connsiteX173" fmla="*/ 1521600 w 2672668"/>
              <a:gd name="connsiteY173" fmla="*/ 3154376 h 5060332"/>
              <a:gd name="connsiteX174" fmla="*/ 1581891 w 2672668"/>
              <a:gd name="connsiteY174" fmla="*/ 2739874 h 5060332"/>
              <a:gd name="connsiteX175" fmla="*/ 1596210 w 2672668"/>
              <a:gd name="connsiteY175" fmla="*/ 2719526 h 5060332"/>
              <a:gd name="connsiteX176" fmla="*/ 1706242 w 2672668"/>
              <a:gd name="connsiteY176" fmla="*/ 2517550 h 5060332"/>
              <a:gd name="connsiteX177" fmla="*/ 1709256 w 2672668"/>
              <a:gd name="connsiteY177" fmla="*/ 2509260 h 5060332"/>
              <a:gd name="connsiteX178" fmla="*/ 1778591 w 2672668"/>
              <a:gd name="connsiteY178" fmla="*/ 2135454 h 5060332"/>
              <a:gd name="connsiteX179" fmla="*/ 1834361 w 2672668"/>
              <a:gd name="connsiteY179" fmla="*/ 2335169 h 5060332"/>
              <a:gd name="connsiteX180" fmla="*/ 1855463 w 2672668"/>
              <a:gd name="connsiteY180" fmla="*/ 2403751 h 5060332"/>
              <a:gd name="connsiteX181" fmla="*/ 2225500 w 2672668"/>
              <a:gd name="connsiteY181" fmla="*/ 3011184 h 5060332"/>
              <a:gd name="connsiteX182" fmla="*/ 2629451 w 2672668"/>
              <a:gd name="connsiteY182" fmla="*/ 3261393 h 5060332"/>
              <a:gd name="connsiteX183" fmla="*/ 2635480 w 2672668"/>
              <a:gd name="connsiteY183" fmla="*/ 3265161 h 5060332"/>
              <a:gd name="connsiteX184" fmla="*/ 2640756 w 2672668"/>
              <a:gd name="connsiteY184" fmla="*/ 3267422 h 5060332"/>
              <a:gd name="connsiteX185" fmla="*/ 2646032 w 2672668"/>
              <a:gd name="connsiteY185" fmla="*/ 3268176 h 5060332"/>
              <a:gd name="connsiteX186" fmla="*/ 2649046 w 2672668"/>
              <a:gd name="connsiteY186" fmla="*/ 3268176 h 5060332"/>
              <a:gd name="connsiteX187" fmla="*/ 2649046 w 2672668"/>
              <a:gd name="connsiteY187" fmla="*/ 3268176 h 5060332"/>
              <a:gd name="connsiteX188" fmla="*/ 2665626 w 2672668"/>
              <a:gd name="connsiteY188" fmla="*/ 3255364 h 5060332"/>
              <a:gd name="connsiteX189" fmla="*/ 2570668 w 2672668"/>
              <a:gd name="connsiteY189" fmla="*/ 3017967 h 5060332"/>
              <a:gd name="connsiteX190" fmla="*/ 2207413 w 2672668"/>
              <a:gd name="connsiteY190" fmla="*/ 877629 h 5060332"/>
              <a:gd name="connsiteX191" fmla="*/ 1903696 w 2672668"/>
              <a:gd name="connsiteY191" fmla="*/ 797743 h 5060332"/>
              <a:gd name="connsiteX192" fmla="*/ 1593949 w 2672668"/>
              <a:gd name="connsiteY192" fmla="*/ 647768 h 5060332"/>
              <a:gd name="connsiteX193" fmla="*/ 1529136 w 2672668"/>
              <a:gd name="connsiteY193" fmla="*/ 570897 h 5060332"/>
              <a:gd name="connsiteX194" fmla="*/ 1472613 w 2672668"/>
              <a:gd name="connsiteY194" fmla="*/ 509852 h 5060332"/>
              <a:gd name="connsiteX195" fmla="*/ 1739402 w 2672668"/>
              <a:gd name="connsiteY195" fmla="*/ 620637 h 5060332"/>
              <a:gd name="connsiteX196" fmla="*/ 1908971 w 2672668"/>
              <a:gd name="connsiteY196" fmla="*/ 679421 h 5060332"/>
              <a:gd name="connsiteX197" fmla="*/ 2091352 w 2672668"/>
              <a:gd name="connsiteY197" fmla="*/ 760814 h 5060332"/>
              <a:gd name="connsiteX198" fmla="*/ 2337039 w 2672668"/>
              <a:gd name="connsiteY198" fmla="*/ 913803 h 5060332"/>
              <a:gd name="connsiteX199" fmla="*/ 2207413 w 2672668"/>
              <a:gd name="connsiteY199" fmla="*/ 877629 h 5060332"/>
              <a:gd name="connsiteX200" fmla="*/ 1783867 w 2672668"/>
              <a:gd name="connsiteY200" fmla="*/ 518142 h 5060332"/>
              <a:gd name="connsiteX201" fmla="*/ 2150136 w 2672668"/>
              <a:gd name="connsiteY201" fmla="*/ 659073 h 5060332"/>
              <a:gd name="connsiteX202" fmla="*/ 2298603 w 2672668"/>
              <a:gd name="connsiteY202" fmla="*/ 846729 h 5060332"/>
              <a:gd name="connsiteX203" fmla="*/ 2295589 w 2672668"/>
              <a:gd name="connsiteY203" fmla="*/ 844468 h 5060332"/>
              <a:gd name="connsiteX204" fmla="*/ 2108686 w 2672668"/>
              <a:gd name="connsiteY204" fmla="*/ 730669 h 5060332"/>
              <a:gd name="connsiteX205" fmla="*/ 1919522 w 2672668"/>
              <a:gd name="connsiteY205" fmla="*/ 647014 h 5060332"/>
              <a:gd name="connsiteX206" fmla="*/ 1751460 w 2672668"/>
              <a:gd name="connsiteY206" fmla="*/ 588984 h 5060332"/>
              <a:gd name="connsiteX207" fmla="*/ 1484672 w 2672668"/>
              <a:gd name="connsiteY207" fmla="*/ 478199 h 5060332"/>
              <a:gd name="connsiteX208" fmla="*/ 1669314 w 2672668"/>
              <a:gd name="connsiteY208" fmla="*/ 505330 h 5060332"/>
              <a:gd name="connsiteX209" fmla="*/ 1783867 w 2672668"/>
              <a:gd name="connsiteY209" fmla="*/ 518142 h 5060332"/>
              <a:gd name="connsiteX210" fmla="*/ 1424380 w 2672668"/>
              <a:gd name="connsiteY210" fmla="*/ 1898811 h 5060332"/>
              <a:gd name="connsiteX211" fmla="*/ 1323393 w 2672668"/>
              <a:gd name="connsiteY211" fmla="*/ 1509933 h 5060332"/>
              <a:gd name="connsiteX212" fmla="*/ 1270638 w 2672668"/>
              <a:gd name="connsiteY212" fmla="*/ 1141403 h 5060332"/>
              <a:gd name="connsiteX213" fmla="*/ 1297015 w 2672668"/>
              <a:gd name="connsiteY213" fmla="*/ 1039661 h 5060332"/>
              <a:gd name="connsiteX214" fmla="*/ 1318117 w 2672668"/>
              <a:gd name="connsiteY214" fmla="*/ 949225 h 5060332"/>
              <a:gd name="connsiteX215" fmla="*/ 1373133 w 2672668"/>
              <a:gd name="connsiteY215" fmla="*/ 1228072 h 5060332"/>
              <a:gd name="connsiteX216" fmla="*/ 1410061 w 2672668"/>
              <a:gd name="connsiteY216" fmla="*/ 1398394 h 5060332"/>
              <a:gd name="connsiteX217" fmla="*/ 1445482 w 2672668"/>
              <a:gd name="connsiteY217" fmla="*/ 1675734 h 5060332"/>
              <a:gd name="connsiteX218" fmla="*/ 1450004 w 2672668"/>
              <a:gd name="connsiteY218" fmla="*/ 2040496 h 5060332"/>
              <a:gd name="connsiteX219" fmla="*/ 1424380 w 2672668"/>
              <a:gd name="connsiteY219" fmla="*/ 1898811 h 5060332"/>
              <a:gd name="connsiteX220" fmla="*/ 1554007 w 2672668"/>
              <a:gd name="connsiteY220" fmla="*/ 1681009 h 5060332"/>
              <a:gd name="connsiteX221" fmla="*/ 1490701 w 2672668"/>
              <a:gd name="connsiteY221" fmla="*/ 1947798 h 5060332"/>
              <a:gd name="connsiteX222" fmla="*/ 1485425 w 2672668"/>
              <a:gd name="connsiteY222" fmla="*/ 1674980 h 5060332"/>
              <a:gd name="connsiteX223" fmla="*/ 1448497 w 2672668"/>
              <a:gd name="connsiteY223" fmla="*/ 1390104 h 5060332"/>
              <a:gd name="connsiteX224" fmla="*/ 1412322 w 2672668"/>
              <a:gd name="connsiteY224" fmla="*/ 1220535 h 5060332"/>
              <a:gd name="connsiteX225" fmla="*/ 1352031 w 2672668"/>
              <a:gd name="connsiteY225" fmla="*/ 915311 h 5060332"/>
              <a:gd name="connsiteX226" fmla="*/ 1434931 w 2672668"/>
              <a:gd name="connsiteY226" fmla="*/ 1074329 h 5060332"/>
              <a:gd name="connsiteX227" fmla="*/ 1452265 w 2672668"/>
              <a:gd name="connsiteY227" fmla="*/ 1111257 h 5060332"/>
              <a:gd name="connsiteX228" fmla="*/ 1523861 w 2672668"/>
              <a:gd name="connsiteY228" fmla="*/ 1276304 h 5060332"/>
              <a:gd name="connsiteX229" fmla="*/ 1521600 w 2672668"/>
              <a:gd name="connsiteY229" fmla="*/ 1299667 h 5060332"/>
              <a:gd name="connsiteX230" fmla="*/ 1545716 w 2672668"/>
              <a:gd name="connsiteY230" fmla="*/ 1345639 h 5060332"/>
              <a:gd name="connsiteX231" fmla="*/ 1554007 w 2672668"/>
              <a:gd name="connsiteY231" fmla="*/ 1681009 h 5060332"/>
              <a:gd name="connsiteX232" fmla="*/ 184642 w 2672668"/>
              <a:gd name="connsiteY232" fmla="*/ 3589980 h 5060332"/>
              <a:gd name="connsiteX233" fmla="*/ 565230 w 2672668"/>
              <a:gd name="connsiteY233" fmla="*/ 3298321 h 5060332"/>
              <a:gd name="connsiteX234" fmla="*/ 694103 w 2672668"/>
              <a:gd name="connsiteY234" fmla="*/ 3243306 h 5060332"/>
              <a:gd name="connsiteX235" fmla="*/ 926224 w 2672668"/>
              <a:gd name="connsiteY235" fmla="*/ 3135535 h 5060332"/>
              <a:gd name="connsiteX236" fmla="*/ 631551 w 2672668"/>
              <a:gd name="connsiteY236" fmla="*/ 3375193 h 5060332"/>
              <a:gd name="connsiteX237" fmla="*/ 455199 w 2672668"/>
              <a:gd name="connsiteY237" fmla="*/ 3500297 h 5060332"/>
              <a:gd name="connsiteX238" fmla="*/ 263774 w 2672668"/>
              <a:gd name="connsiteY238" fmla="*/ 3662330 h 5060332"/>
              <a:gd name="connsiteX239" fmla="*/ 68581 w 2672668"/>
              <a:gd name="connsiteY239" fmla="*/ 3878624 h 5060332"/>
              <a:gd name="connsiteX240" fmla="*/ 184642 w 2672668"/>
              <a:gd name="connsiteY240" fmla="*/ 3589980 h 5060332"/>
              <a:gd name="connsiteX241" fmla="*/ 885527 w 2672668"/>
              <a:gd name="connsiteY241" fmla="*/ 3277219 h 5060332"/>
              <a:gd name="connsiteX242" fmla="*/ 836541 w 2672668"/>
              <a:gd name="connsiteY242" fmla="*/ 3388758 h 5060332"/>
              <a:gd name="connsiteX243" fmla="*/ 525287 w 2672668"/>
              <a:gd name="connsiteY243" fmla="*/ 3672127 h 5060332"/>
              <a:gd name="connsiteX244" fmla="*/ 199715 w 2672668"/>
              <a:gd name="connsiteY244" fmla="*/ 3868827 h 5060332"/>
              <a:gd name="connsiteX245" fmla="*/ 50494 w 2672668"/>
              <a:gd name="connsiteY245" fmla="*/ 3955496 h 5060332"/>
              <a:gd name="connsiteX246" fmla="*/ 289398 w 2672668"/>
              <a:gd name="connsiteY246" fmla="*/ 3686446 h 5060332"/>
              <a:gd name="connsiteX247" fmla="*/ 474793 w 2672668"/>
              <a:gd name="connsiteY247" fmla="*/ 3528935 h 5060332"/>
              <a:gd name="connsiteX248" fmla="*/ 652653 w 2672668"/>
              <a:gd name="connsiteY248" fmla="*/ 3402324 h 5060332"/>
              <a:gd name="connsiteX249" fmla="*/ 939036 w 2672668"/>
              <a:gd name="connsiteY249" fmla="*/ 3170202 h 5060332"/>
              <a:gd name="connsiteX250" fmla="*/ 885527 w 2672668"/>
              <a:gd name="connsiteY250" fmla="*/ 3277219 h 5060332"/>
              <a:gd name="connsiteX251" fmla="*/ 1595457 w 2672668"/>
              <a:gd name="connsiteY251" fmla="*/ 3584705 h 5060332"/>
              <a:gd name="connsiteX252" fmla="*/ 1581138 w 2672668"/>
              <a:gd name="connsiteY252" fmla="*/ 3517631 h 5060332"/>
              <a:gd name="connsiteX253" fmla="*/ 1535919 w 2672668"/>
              <a:gd name="connsiteY253" fmla="*/ 3272698 h 5060332"/>
              <a:gd name="connsiteX254" fmla="*/ 1713025 w 2672668"/>
              <a:gd name="connsiteY254" fmla="*/ 3644996 h 5060332"/>
              <a:gd name="connsiteX255" fmla="*/ 1801954 w 2672668"/>
              <a:gd name="connsiteY255" fmla="*/ 3840942 h 5060332"/>
              <a:gd name="connsiteX256" fmla="*/ 1967755 w 2672668"/>
              <a:gd name="connsiteY256" fmla="*/ 4137123 h 5060332"/>
              <a:gd name="connsiteX257" fmla="*/ 2165963 w 2672668"/>
              <a:gd name="connsiteY257" fmla="*/ 4406927 h 5060332"/>
              <a:gd name="connsiteX258" fmla="*/ 2174253 w 2672668"/>
              <a:gd name="connsiteY258" fmla="*/ 4417477 h 5060332"/>
              <a:gd name="connsiteX259" fmla="*/ 1903696 w 2672668"/>
              <a:gd name="connsiteY259" fmla="*/ 4204197 h 5060332"/>
              <a:gd name="connsiteX260" fmla="*/ 1595457 w 2672668"/>
              <a:gd name="connsiteY260" fmla="*/ 3584705 h 5060332"/>
              <a:gd name="connsiteX261" fmla="*/ 1682125 w 2672668"/>
              <a:gd name="connsiteY261" fmla="*/ 3374439 h 5060332"/>
              <a:gd name="connsiteX262" fmla="*/ 1788389 w 2672668"/>
              <a:gd name="connsiteY262" fmla="*/ 3464122 h 5060332"/>
              <a:gd name="connsiteX263" fmla="*/ 2003930 w 2672668"/>
              <a:gd name="connsiteY263" fmla="*/ 3859783 h 5060332"/>
              <a:gd name="connsiteX264" fmla="*/ 2181035 w 2672668"/>
              <a:gd name="connsiteY264" fmla="*/ 4290866 h 5060332"/>
              <a:gd name="connsiteX265" fmla="*/ 2260921 w 2672668"/>
              <a:gd name="connsiteY265" fmla="*/ 4462696 h 5060332"/>
              <a:gd name="connsiteX266" fmla="*/ 2000162 w 2672668"/>
              <a:gd name="connsiteY266" fmla="*/ 4113007 h 5060332"/>
              <a:gd name="connsiteX267" fmla="*/ 1838129 w 2672668"/>
              <a:gd name="connsiteY267" fmla="*/ 3823609 h 5060332"/>
              <a:gd name="connsiteX268" fmla="*/ 1748446 w 2672668"/>
              <a:gd name="connsiteY268" fmla="*/ 3626909 h 5060332"/>
              <a:gd name="connsiteX269" fmla="*/ 1586413 w 2672668"/>
              <a:gd name="connsiteY269" fmla="*/ 3286263 h 5060332"/>
              <a:gd name="connsiteX270" fmla="*/ 1682125 w 2672668"/>
              <a:gd name="connsiteY270" fmla="*/ 3374439 h 5060332"/>
              <a:gd name="connsiteX271" fmla="*/ 1229941 w 2672668"/>
              <a:gd name="connsiteY271" fmla="*/ 4579510 h 5060332"/>
              <a:gd name="connsiteX272" fmla="*/ 1151562 w 2672668"/>
              <a:gd name="connsiteY272" fmla="*/ 3877871 h 5060332"/>
              <a:gd name="connsiteX273" fmla="*/ 1159099 w 2672668"/>
              <a:gd name="connsiteY273" fmla="*/ 3828884 h 5060332"/>
              <a:gd name="connsiteX274" fmla="*/ 1207332 w 2672668"/>
              <a:gd name="connsiteY274" fmla="*/ 3589980 h 5060332"/>
              <a:gd name="connsiteX275" fmla="*/ 1244260 w 2672668"/>
              <a:gd name="connsiteY275" fmla="*/ 3991670 h 5060332"/>
              <a:gd name="connsiteX276" fmla="*/ 1260087 w 2672668"/>
              <a:gd name="connsiteY276" fmla="*/ 4201936 h 5060332"/>
              <a:gd name="connsiteX277" fmla="*/ 1315103 w 2672668"/>
              <a:gd name="connsiteY277" fmla="*/ 4545596 h 5060332"/>
              <a:gd name="connsiteX278" fmla="*/ 1409308 w 2672668"/>
              <a:gd name="connsiteY278" fmla="*/ 4888503 h 5060332"/>
              <a:gd name="connsiteX279" fmla="*/ 1412322 w 2672668"/>
              <a:gd name="connsiteY279" fmla="*/ 4898300 h 5060332"/>
              <a:gd name="connsiteX280" fmla="*/ 1229941 w 2672668"/>
              <a:gd name="connsiteY280" fmla="*/ 4579510 h 5060332"/>
              <a:gd name="connsiteX281" fmla="*/ 1382930 w 2672668"/>
              <a:gd name="connsiteY281" fmla="*/ 3849986 h 5060332"/>
              <a:gd name="connsiteX282" fmla="*/ 1449250 w 2672668"/>
              <a:gd name="connsiteY282" fmla="*/ 4300663 h 5060332"/>
              <a:gd name="connsiteX283" fmla="*/ 1464323 w 2672668"/>
              <a:gd name="connsiteY283" fmla="*/ 4786761 h 5060332"/>
              <a:gd name="connsiteX284" fmla="*/ 1480903 w 2672668"/>
              <a:gd name="connsiteY284" fmla="*/ 4984969 h 5060332"/>
              <a:gd name="connsiteX285" fmla="*/ 1354292 w 2672668"/>
              <a:gd name="connsiteY285" fmla="*/ 4536553 h 5060332"/>
              <a:gd name="connsiteX286" fmla="*/ 1300783 w 2672668"/>
              <a:gd name="connsiteY286" fmla="*/ 4200429 h 5060332"/>
              <a:gd name="connsiteX287" fmla="*/ 1284957 w 2672668"/>
              <a:gd name="connsiteY287" fmla="*/ 3989410 h 5060332"/>
              <a:gd name="connsiteX288" fmla="*/ 1251797 w 2672668"/>
              <a:gd name="connsiteY288" fmla="*/ 3624648 h 5060332"/>
              <a:gd name="connsiteX289" fmla="*/ 1317363 w 2672668"/>
              <a:gd name="connsiteY289" fmla="*/ 3740708 h 5060332"/>
              <a:gd name="connsiteX290" fmla="*/ 1382930 w 2672668"/>
              <a:gd name="connsiteY290" fmla="*/ 3849986 h 5060332"/>
              <a:gd name="connsiteX291" fmla="*/ 1962480 w 2672668"/>
              <a:gd name="connsiteY291" fmla="*/ 2171629 h 5060332"/>
              <a:gd name="connsiteX292" fmla="*/ 2076279 w 2672668"/>
              <a:gd name="connsiteY292" fmla="*/ 2253776 h 5060332"/>
              <a:gd name="connsiteX293" fmla="*/ 2323473 w 2672668"/>
              <a:gd name="connsiteY293" fmla="*/ 2629843 h 5060332"/>
              <a:gd name="connsiteX294" fmla="*/ 2537507 w 2672668"/>
              <a:gd name="connsiteY294" fmla="*/ 3040577 h 5060332"/>
              <a:gd name="connsiteX295" fmla="*/ 2630959 w 2672668"/>
              <a:gd name="connsiteY295" fmla="*/ 3201102 h 5060332"/>
              <a:gd name="connsiteX296" fmla="*/ 2341561 w 2672668"/>
              <a:gd name="connsiteY296" fmla="*/ 2881558 h 5060332"/>
              <a:gd name="connsiteX297" fmla="*/ 2154658 w 2672668"/>
              <a:gd name="connsiteY297" fmla="*/ 2607233 h 5060332"/>
              <a:gd name="connsiteX298" fmla="*/ 2049902 w 2672668"/>
              <a:gd name="connsiteY298" fmla="*/ 2421084 h 5060332"/>
              <a:gd name="connsiteX299" fmla="*/ 1860738 w 2672668"/>
              <a:gd name="connsiteY299" fmla="*/ 2092497 h 5060332"/>
              <a:gd name="connsiteX300" fmla="*/ 1962480 w 2672668"/>
              <a:gd name="connsiteY300" fmla="*/ 2171629 h 5060332"/>
              <a:gd name="connsiteX301" fmla="*/ 1897666 w 2672668"/>
              <a:gd name="connsiteY301" fmla="*/ 2393199 h 5060332"/>
              <a:gd name="connsiteX302" fmla="*/ 1876565 w 2672668"/>
              <a:gd name="connsiteY302" fmla="*/ 2324618 h 5060332"/>
              <a:gd name="connsiteX303" fmla="*/ 1810244 w 2672668"/>
              <a:gd name="connsiteY303" fmla="*/ 2082699 h 5060332"/>
              <a:gd name="connsiteX304" fmla="*/ 1818534 w 2672668"/>
              <a:gd name="connsiteY304" fmla="*/ 2097019 h 5060332"/>
              <a:gd name="connsiteX305" fmla="*/ 2015988 w 2672668"/>
              <a:gd name="connsiteY305" fmla="*/ 2439925 h 5060332"/>
              <a:gd name="connsiteX306" fmla="*/ 2119990 w 2672668"/>
              <a:gd name="connsiteY306" fmla="*/ 2625321 h 5060332"/>
              <a:gd name="connsiteX307" fmla="*/ 2310662 w 2672668"/>
              <a:gd name="connsiteY307" fmla="*/ 2905675 h 5060332"/>
              <a:gd name="connsiteX308" fmla="*/ 2530724 w 2672668"/>
              <a:gd name="connsiteY308" fmla="*/ 3152869 h 5060332"/>
              <a:gd name="connsiteX309" fmla="*/ 2539768 w 2672668"/>
              <a:gd name="connsiteY309" fmla="*/ 3162666 h 5060332"/>
              <a:gd name="connsiteX310" fmla="*/ 2251877 w 2672668"/>
              <a:gd name="connsiteY310" fmla="*/ 2978778 h 5060332"/>
              <a:gd name="connsiteX311" fmla="*/ 1897666 w 2672668"/>
              <a:gd name="connsiteY311" fmla="*/ 2393199 h 506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</a:cxnLst>
            <a:rect l="l" t="t" r="r" b="b"/>
            <a:pathLst>
              <a:path w="2672668" h="5060332">
                <a:moveTo>
                  <a:pt x="2570668" y="3017967"/>
                </a:moveTo>
                <a:cubicBezTo>
                  <a:pt x="2499072" y="2913211"/>
                  <a:pt x="2410142" y="2783585"/>
                  <a:pt x="2361909" y="2618538"/>
                </a:cubicBezTo>
                <a:cubicBezTo>
                  <a:pt x="2282023" y="2349488"/>
                  <a:pt x="2242834" y="2322357"/>
                  <a:pt x="2098889" y="2221369"/>
                </a:cubicBezTo>
                <a:cubicBezTo>
                  <a:pt x="2066482" y="2198760"/>
                  <a:pt x="2030307" y="2173136"/>
                  <a:pt x="1985842" y="2139976"/>
                </a:cubicBezTo>
                <a:cubicBezTo>
                  <a:pt x="1869028" y="2051046"/>
                  <a:pt x="1818534" y="2003567"/>
                  <a:pt x="1796679" y="1978697"/>
                </a:cubicBezTo>
                <a:cubicBezTo>
                  <a:pt x="1786128" y="1959856"/>
                  <a:pt x="1780099" y="1949305"/>
                  <a:pt x="1778591" y="1947044"/>
                </a:cubicBezTo>
                <a:cubicBezTo>
                  <a:pt x="1778591" y="1947044"/>
                  <a:pt x="1778591" y="1947044"/>
                  <a:pt x="1778591" y="1947044"/>
                </a:cubicBezTo>
                <a:cubicBezTo>
                  <a:pt x="1778591" y="1947044"/>
                  <a:pt x="1778591" y="1947044"/>
                  <a:pt x="1778591" y="1947044"/>
                </a:cubicBezTo>
                <a:cubicBezTo>
                  <a:pt x="1778591" y="1946291"/>
                  <a:pt x="1777838" y="1945537"/>
                  <a:pt x="1777084" y="1945537"/>
                </a:cubicBezTo>
                <a:cubicBezTo>
                  <a:pt x="1777084" y="1944783"/>
                  <a:pt x="1776330" y="1944783"/>
                  <a:pt x="1775577" y="1944030"/>
                </a:cubicBezTo>
                <a:cubicBezTo>
                  <a:pt x="1774823" y="1943276"/>
                  <a:pt x="1774823" y="1943276"/>
                  <a:pt x="1774069" y="1942522"/>
                </a:cubicBezTo>
                <a:cubicBezTo>
                  <a:pt x="1774069" y="1942522"/>
                  <a:pt x="1773316" y="1941769"/>
                  <a:pt x="1773316" y="1941769"/>
                </a:cubicBezTo>
                <a:cubicBezTo>
                  <a:pt x="1772562" y="1941015"/>
                  <a:pt x="1771809" y="1941015"/>
                  <a:pt x="1771055" y="1940262"/>
                </a:cubicBezTo>
                <a:cubicBezTo>
                  <a:pt x="1771055" y="1940262"/>
                  <a:pt x="1771055" y="1940262"/>
                  <a:pt x="1771055" y="1940262"/>
                </a:cubicBezTo>
                <a:cubicBezTo>
                  <a:pt x="1764272" y="1885246"/>
                  <a:pt x="1754475" y="1829476"/>
                  <a:pt x="1740909" y="1772199"/>
                </a:cubicBezTo>
                <a:cubicBezTo>
                  <a:pt x="1694937" y="1573992"/>
                  <a:pt x="1621834" y="1411206"/>
                  <a:pt x="1582645" y="1332074"/>
                </a:cubicBezTo>
                <a:cubicBezTo>
                  <a:pt x="1557775" y="1240130"/>
                  <a:pt x="1520093" y="1160997"/>
                  <a:pt x="1487686" y="1093923"/>
                </a:cubicBezTo>
                <a:cubicBezTo>
                  <a:pt x="1481657" y="1081112"/>
                  <a:pt x="1475628" y="1069053"/>
                  <a:pt x="1470352" y="1057749"/>
                </a:cubicBezTo>
                <a:cubicBezTo>
                  <a:pt x="1417598" y="946210"/>
                  <a:pt x="1360321" y="851251"/>
                  <a:pt x="1336204" y="813569"/>
                </a:cubicBezTo>
                <a:cubicBezTo>
                  <a:pt x="1336204" y="811308"/>
                  <a:pt x="1334697" y="809047"/>
                  <a:pt x="1333944" y="806786"/>
                </a:cubicBezTo>
                <a:cubicBezTo>
                  <a:pt x="1225419" y="618376"/>
                  <a:pt x="1050575" y="423183"/>
                  <a:pt x="854628" y="271702"/>
                </a:cubicBezTo>
                <a:cubicBezTo>
                  <a:pt x="852367" y="270194"/>
                  <a:pt x="850106" y="267933"/>
                  <a:pt x="847845" y="266426"/>
                </a:cubicBezTo>
                <a:cubicBezTo>
                  <a:pt x="969182" y="335007"/>
                  <a:pt x="1153823" y="422430"/>
                  <a:pt x="1366350" y="460865"/>
                </a:cubicBezTo>
                <a:cubicBezTo>
                  <a:pt x="1369365" y="462373"/>
                  <a:pt x="1372379" y="463880"/>
                  <a:pt x="1375394" y="465387"/>
                </a:cubicBezTo>
                <a:cubicBezTo>
                  <a:pt x="1394988" y="480460"/>
                  <a:pt x="1432670" y="514374"/>
                  <a:pt x="1503513" y="594260"/>
                </a:cubicBezTo>
                <a:cubicBezTo>
                  <a:pt x="1529136" y="622898"/>
                  <a:pt x="1549485" y="647768"/>
                  <a:pt x="1567572" y="670378"/>
                </a:cubicBezTo>
                <a:cubicBezTo>
                  <a:pt x="1652733" y="773626"/>
                  <a:pt x="1681372" y="808294"/>
                  <a:pt x="1899927" y="832410"/>
                </a:cubicBezTo>
                <a:cubicBezTo>
                  <a:pt x="1899927" y="832410"/>
                  <a:pt x="1900681" y="832410"/>
                  <a:pt x="1900681" y="832410"/>
                </a:cubicBezTo>
                <a:cubicBezTo>
                  <a:pt x="2020510" y="839947"/>
                  <a:pt x="2116976" y="878382"/>
                  <a:pt x="2193847" y="909281"/>
                </a:cubicBezTo>
                <a:cubicBezTo>
                  <a:pt x="2247356" y="930384"/>
                  <a:pt x="2291067" y="948471"/>
                  <a:pt x="2326488" y="948471"/>
                </a:cubicBezTo>
                <a:cubicBezTo>
                  <a:pt x="2347590" y="948471"/>
                  <a:pt x="2366431" y="942442"/>
                  <a:pt x="2381504" y="926615"/>
                </a:cubicBezTo>
                <a:cubicBezTo>
                  <a:pt x="2381504" y="926615"/>
                  <a:pt x="2381504" y="926615"/>
                  <a:pt x="2381504" y="925861"/>
                </a:cubicBezTo>
                <a:cubicBezTo>
                  <a:pt x="2381504" y="925861"/>
                  <a:pt x="2382257" y="925108"/>
                  <a:pt x="2382257" y="924354"/>
                </a:cubicBezTo>
                <a:cubicBezTo>
                  <a:pt x="2382257" y="923601"/>
                  <a:pt x="2383011" y="923601"/>
                  <a:pt x="2383011" y="922847"/>
                </a:cubicBezTo>
                <a:cubicBezTo>
                  <a:pt x="2383011" y="922093"/>
                  <a:pt x="2383765" y="922093"/>
                  <a:pt x="2383765" y="921340"/>
                </a:cubicBezTo>
                <a:cubicBezTo>
                  <a:pt x="2383765" y="920586"/>
                  <a:pt x="2384518" y="920586"/>
                  <a:pt x="2384518" y="919832"/>
                </a:cubicBezTo>
                <a:cubicBezTo>
                  <a:pt x="2384518" y="919079"/>
                  <a:pt x="2384518" y="919079"/>
                  <a:pt x="2385272" y="918325"/>
                </a:cubicBezTo>
                <a:cubicBezTo>
                  <a:pt x="2385272" y="917572"/>
                  <a:pt x="2385272" y="916818"/>
                  <a:pt x="2386026" y="916818"/>
                </a:cubicBezTo>
                <a:cubicBezTo>
                  <a:pt x="2386026" y="916064"/>
                  <a:pt x="2386026" y="916064"/>
                  <a:pt x="2386026" y="915311"/>
                </a:cubicBezTo>
                <a:cubicBezTo>
                  <a:pt x="2386026" y="914557"/>
                  <a:pt x="2386026" y="913803"/>
                  <a:pt x="2386026" y="913803"/>
                </a:cubicBezTo>
                <a:cubicBezTo>
                  <a:pt x="2386026" y="913049"/>
                  <a:pt x="2386026" y="913049"/>
                  <a:pt x="2386026" y="912296"/>
                </a:cubicBezTo>
                <a:cubicBezTo>
                  <a:pt x="2386026" y="911543"/>
                  <a:pt x="2386026" y="910789"/>
                  <a:pt x="2386026" y="910035"/>
                </a:cubicBezTo>
                <a:cubicBezTo>
                  <a:pt x="2386026" y="910035"/>
                  <a:pt x="2386026" y="909281"/>
                  <a:pt x="2386026" y="909281"/>
                </a:cubicBezTo>
                <a:cubicBezTo>
                  <a:pt x="2386026" y="908528"/>
                  <a:pt x="2385272" y="907020"/>
                  <a:pt x="2384518" y="906267"/>
                </a:cubicBezTo>
                <a:cubicBezTo>
                  <a:pt x="2384518" y="905513"/>
                  <a:pt x="2383765" y="904760"/>
                  <a:pt x="2383011" y="904006"/>
                </a:cubicBezTo>
                <a:cubicBezTo>
                  <a:pt x="2383011" y="904006"/>
                  <a:pt x="2383011" y="903252"/>
                  <a:pt x="2382257" y="903252"/>
                </a:cubicBezTo>
                <a:lnTo>
                  <a:pt x="2381504" y="902499"/>
                </a:lnTo>
                <a:cubicBezTo>
                  <a:pt x="2362663" y="876121"/>
                  <a:pt x="2292574" y="777394"/>
                  <a:pt x="2175006" y="635710"/>
                </a:cubicBezTo>
                <a:cubicBezTo>
                  <a:pt x="2068743" y="509098"/>
                  <a:pt x="1918015" y="494779"/>
                  <a:pt x="1785374" y="482721"/>
                </a:cubicBezTo>
                <a:cubicBezTo>
                  <a:pt x="1746185" y="478953"/>
                  <a:pt x="1708503" y="475938"/>
                  <a:pt x="1672328" y="469156"/>
                </a:cubicBezTo>
                <a:cubicBezTo>
                  <a:pt x="1556267" y="454083"/>
                  <a:pt x="1440207" y="434488"/>
                  <a:pt x="1387452" y="424691"/>
                </a:cubicBezTo>
                <a:cubicBezTo>
                  <a:pt x="1385945" y="423937"/>
                  <a:pt x="1383684" y="423183"/>
                  <a:pt x="1381423" y="422430"/>
                </a:cubicBezTo>
                <a:cubicBezTo>
                  <a:pt x="1375394" y="421676"/>
                  <a:pt x="1370118" y="420169"/>
                  <a:pt x="1364089" y="419415"/>
                </a:cubicBezTo>
                <a:cubicBezTo>
                  <a:pt x="1361828" y="418662"/>
                  <a:pt x="1359567" y="417908"/>
                  <a:pt x="1357306" y="417908"/>
                </a:cubicBezTo>
                <a:cubicBezTo>
                  <a:pt x="1012893" y="351588"/>
                  <a:pt x="746104" y="157148"/>
                  <a:pt x="720480" y="138307"/>
                </a:cubicBezTo>
                <a:cubicBezTo>
                  <a:pt x="690335" y="99118"/>
                  <a:pt x="663957" y="56914"/>
                  <a:pt x="640594" y="10942"/>
                </a:cubicBezTo>
                <a:cubicBezTo>
                  <a:pt x="635319" y="1145"/>
                  <a:pt x="624014" y="-2623"/>
                  <a:pt x="614217" y="1899"/>
                </a:cubicBezTo>
                <a:cubicBezTo>
                  <a:pt x="604420" y="7174"/>
                  <a:pt x="600651" y="18478"/>
                  <a:pt x="605173" y="28276"/>
                </a:cubicBezTo>
                <a:cubicBezTo>
                  <a:pt x="630043" y="77263"/>
                  <a:pt x="657928" y="122481"/>
                  <a:pt x="690335" y="163931"/>
                </a:cubicBezTo>
                <a:cubicBezTo>
                  <a:pt x="690335" y="164685"/>
                  <a:pt x="691088" y="164685"/>
                  <a:pt x="691842" y="165438"/>
                </a:cubicBezTo>
                <a:cubicBezTo>
                  <a:pt x="731785" y="216686"/>
                  <a:pt x="777003" y="261904"/>
                  <a:pt x="828251" y="301094"/>
                </a:cubicBezTo>
                <a:cubicBezTo>
                  <a:pt x="1012139" y="443532"/>
                  <a:pt x="1183969" y="632696"/>
                  <a:pt x="1290232" y="809801"/>
                </a:cubicBezTo>
                <a:cubicBezTo>
                  <a:pt x="1290232" y="809801"/>
                  <a:pt x="1290232" y="809801"/>
                  <a:pt x="1290232" y="809801"/>
                </a:cubicBezTo>
                <a:cubicBezTo>
                  <a:pt x="1290232" y="810555"/>
                  <a:pt x="1290232" y="811308"/>
                  <a:pt x="1290232" y="811308"/>
                </a:cubicBezTo>
                <a:cubicBezTo>
                  <a:pt x="1290232" y="811308"/>
                  <a:pt x="1290232" y="812062"/>
                  <a:pt x="1290232" y="812062"/>
                </a:cubicBezTo>
                <a:cubicBezTo>
                  <a:pt x="1290986" y="814323"/>
                  <a:pt x="1292493" y="822613"/>
                  <a:pt x="1294754" y="836932"/>
                </a:cubicBezTo>
                <a:cubicBezTo>
                  <a:pt x="1293247" y="861049"/>
                  <a:pt x="1284957" y="913803"/>
                  <a:pt x="1256319" y="1028357"/>
                </a:cubicBezTo>
                <a:cubicBezTo>
                  <a:pt x="1246521" y="1067546"/>
                  <a:pt x="1237478" y="1099953"/>
                  <a:pt x="1229941" y="1128591"/>
                </a:cubicBezTo>
                <a:cubicBezTo>
                  <a:pt x="1189998" y="1274797"/>
                  <a:pt x="1180201" y="1309465"/>
                  <a:pt x="1284957" y="1525006"/>
                </a:cubicBezTo>
                <a:cubicBezTo>
                  <a:pt x="1347509" y="1653124"/>
                  <a:pt x="1367104" y="1791040"/>
                  <a:pt x="1382930" y="1901826"/>
                </a:cubicBezTo>
                <a:cubicBezTo>
                  <a:pt x="1398757" y="2012611"/>
                  <a:pt x="1410061" y="2092497"/>
                  <a:pt x="1456787" y="2119628"/>
                </a:cubicBezTo>
                <a:cubicBezTo>
                  <a:pt x="1456787" y="2119628"/>
                  <a:pt x="1456787" y="2119628"/>
                  <a:pt x="1456787" y="2119628"/>
                </a:cubicBezTo>
                <a:cubicBezTo>
                  <a:pt x="1456787" y="2119628"/>
                  <a:pt x="1456787" y="2119628"/>
                  <a:pt x="1456787" y="2119628"/>
                </a:cubicBezTo>
                <a:cubicBezTo>
                  <a:pt x="1457541" y="2120381"/>
                  <a:pt x="1459048" y="2120381"/>
                  <a:pt x="1459801" y="2121135"/>
                </a:cubicBezTo>
                <a:cubicBezTo>
                  <a:pt x="1460555" y="2121135"/>
                  <a:pt x="1460555" y="2121135"/>
                  <a:pt x="1461309" y="2121135"/>
                </a:cubicBezTo>
                <a:cubicBezTo>
                  <a:pt x="1462062" y="2121135"/>
                  <a:pt x="1462062" y="2121135"/>
                  <a:pt x="1462816" y="2121889"/>
                </a:cubicBezTo>
                <a:cubicBezTo>
                  <a:pt x="1462816" y="2121889"/>
                  <a:pt x="1462816" y="2121889"/>
                  <a:pt x="1462816" y="2121889"/>
                </a:cubicBezTo>
                <a:cubicBezTo>
                  <a:pt x="1463570" y="2121889"/>
                  <a:pt x="1465077" y="2121889"/>
                  <a:pt x="1465831" y="2121889"/>
                </a:cubicBezTo>
                <a:cubicBezTo>
                  <a:pt x="1466584" y="2121889"/>
                  <a:pt x="1467338" y="2121889"/>
                  <a:pt x="1467338" y="2121889"/>
                </a:cubicBezTo>
                <a:cubicBezTo>
                  <a:pt x="1471860" y="2121889"/>
                  <a:pt x="1475628" y="2120381"/>
                  <a:pt x="1477889" y="2118121"/>
                </a:cubicBezTo>
                <a:cubicBezTo>
                  <a:pt x="1477889" y="2118121"/>
                  <a:pt x="1478642" y="2117367"/>
                  <a:pt x="1478642" y="2117367"/>
                </a:cubicBezTo>
                <a:cubicBezTo>
                  <a:pt x="1478642" y="2117367"/>
                  <a:pt x="1479396" y="2116613"/>
                  <a:pt x="1479396" y="2116613"/>
                </a:cubicBezTo>
                <a:cubicBezTo>
                  <a:pt x="1480150" y="2115860"/>
                  <a:pt x="1480903" y="2115860"/>
                  <a:pt x="1480903" y="2115106"/>
                </a:cubicBezTo>
                <a:cubicBezTo>
                  <a:pt x="1482411" y="2113599"/>
                  <a:pt x="1483918" y="2112092"/>
                  <a:pt x="1484672" y="2107569"/>
                </a:cubicBezTo>
                <a:cubicBezTo>
                  <a:pt x="1485425" y="2104555"/>
                  <a:pt x="1486179" y="2102294"/>
                  <a:pt x="1486932" y="2100787"/>
                </a:cubicBezTo>
                <a:cubicBezTo>
                  <a:pt x="1488440" y="2096265"/>
                  <a:pt x="1489947" y="2089482"/>
                  <a:pt x="1492208" y="2080439"/>
                </a:cubicBezTo>
                <a:cubicBezTo>
                  <a:pt x="1496730" y="2063858"/>
                  <a:pt x="1504266" y="2036728"/>
                  <a:pt x="1513310" y="1999799"/>
                </a:cubicBezTo>
                <a:cubicBezTo>
                  <a:pt x="1529890" y="1934986"/>
                  <a:pt x="1556267" y="1827969"/>
                  <a:pt x="1588674" y="1686285"/>
                </a:cubicBezTo>
                <a:cubicBezTo>
                  <a:pt x="1604500" y="1613182"/>
                  <a:pt x="1609022" y="1546107"/>
                  <a:pt x="1605254" y="1482802"/>
                </a:cubicBezTo>
                <a:cubicBezTo>
                  <a:pt x="1637661" y="1563441"/>
                  <a:pt x="1673082" y="1665183"/>
                  <a:pt x="1699459" y="1778982"/>
                </a:cubicBezTo>
                <a:cubicBezTo>
                  <a:pt x="1745431" y="1977190"/>
                  <a:pt x="1769548" y="2244732"/>
                  <a:pt x="1672328" y="2496448"/>
                </a:cubicBezTo>
                <a:cubicBezTo>
                  <a:pt x="1645197" y="2532623"/>
                  <a:pt x="1402525" y="2846137"/>
                  <a:pt x="1027965" y="3040577"/>
                </a:cubicBezTo>
                <a:cubicBezTo>
                  <a:pt x="1024197" y="3041330"/>
                  <a:pt x="1020429" y="3042837"/>
                  <a:pt x="1014400" y="3047359"/>
                </a:cubicBezTo>
                <a:cubicBezTo>
                  <a:pt x="1009124" y="3049620"/>
                  <a:pt x="1003849" y="3052635"/>
                  <a:pt x="999327" y="3054896"/>
                </a:cubicBezTo>
                <a:cubicBezTo>
                  <a:pt x="997820" y="3055649"/>
                  <a:pt x="996313" y="3056403"/>
                  <a:pt x="995559" y="3057910"/>
                </a:cubicBezTo>
                <a:cubicBezTo>
                  <a:pt x="939036" y="3086548"/>
                  <a:pt x="810917" y="3149101"/>
                  <a:pt x="676015" y="3209392"/>
                </a:cubicBezTo>
                <a:cubicBezTo>
                  <a:pt x="636073" y="3228987"/>
                  <a:pt x="593869" y="3245566"/>
                  <a:pt x="548650" y="3263654"/>
                </a:cubicBezTo>
                <a:cubicBezTo>
                  <a:pt x="391893" y="3326206"/>
                  <a:pt x="229107" y="3391019"/>
                  <a:pt x="149221" y="3573400"/>
                </a:cubicBezTo>
                <a:cubicBezTo>
                  <a:pt x="66320" y="3767086"/>
                  <a:pt x="18087" y="3902741"/>
                  <a:pt x="1507" y="3952481"/>
                </a:cubicBezTo>
                <a:lnTo>
                  <a:pt x="754" y="3955496"/>
                </a:lnTo>
                <a:cubicBezTo>
                  <a:pt x="754" y="3955496"/>
                  <a:pt x="754" y="3956250"/>
                  <a:pt x="754" y="3956250"/>
                </a:cubicBezTo>
                <a:cubicBezTo>
                  <a:pt x="754" y="3956250"/>
                  <a:pt x="754" y="3956250"/>
                  <a:pt x="754" y="3956250"/>
                </a:cubicBezTo>
                <a:cubicBezTo>
                  <a:pt x="754" y="3956250"/>
                  <a:pt x="754" y="3957003"/>
                  <a:pt x="754" y="3957003"/>
                </a:cubicBezTo>
                <a:cubicBezTo>
                  <a:pt x="754" y="3957757"/>
                  <a:pt x="754" y="3958510"/>
                  <a:pt x="0" y="3958510"/>
                </a:cubicBezTo>
                <a:cubicBezTo>
                  <a:pt x="0" y="3959264"/>
                  <a:pt x="0" y="3959264"/>
                  <a:pt x="0" y="3960018"/>
                </a:cubicBezTo>
                <a:cubicBezTo>
                  <a:pt x="0" y="3960771"/>
                  <a:pt x="0" y="3961525"/>
                  <a:pt x="0" y="3961525"/>
                </a:cubicBezTo>
                <a:cubicBezTo>
                  <a:pt x="0" y="3962279"/>
                  <a:pt x="0" y="3962279"/>
                  <a:pt x="0" y="3963032"/>
                </a:cubicBezTo>
                <a:cubicBezTo>
                  <a:pt x="0" y="3963786"/>
                  <a:pt x="0" y="3964539"/>
                  <a:pt x="0" y="3964539"/>
                </a:cubicBezTo>
                <a:cubicBezTo>
                  <a:pt x="0" y="3965293"/>
                  <a:pt x="0" y="3965293"/>
                  <a:pt x="0" y="3966047"/>
                </a:cubicBezTo>
                <a:cubicBezTo>
                  <a:pt x="0" y="3966800"/>
                  <a:pt x="754" y="3967554"/>
                  <a:pt x="754" y="3967554"/>
                </a:cubicBezTo>
                <a:cubicBezTo>
                  <a:pt x="754" y="3968308"/>
                  <a:pt x="754" y="3968308"/>
                  <a:pt x="1507" y="3969061"/>
                </a:cubicBezTo>
                <a:cubicBezTo>
                  <a:pt x="1507" y="3969815"/>
                  <a:pt x="2261" y="3969815"/>
                  <a:pt x="2261" y="3970569"/>
                </a:cubicBezTo>
                <a:cubicBezTo>
                  <a:pt x="2261" y="3970569"/>
                  <a:pt x="3015" y="3971322"/>
                  <a:pt x="3015" y="3971322"/>
                </a:cubicBezTo>
                <a:cubicBezTo>
                  <a:pt x="3768" y="3972076"/>
                  <a:pt x="3768" y="3972076"/>
                  <a:pt x="4522" y="3972829"/>
                </a:cubicBezTo>
                <a:cubicBezTo>
                  <a:pt x="4522" y="3972829"/>
                  <a:pt x="5275" y="3973583"/>
                  <a:pt x="5275" y="3973583"/>
                </a:cubicBezTo>
                <a:cubicBezTo>
                  <a:pt x="6029" y="3974337"/>
                  <a:pt x="6783" y="3974337"/>
                  <a:pt x="7536" y="3975091"/>
                </a:cubicBezTo>
                <a:cubicBezTo>
                  <a:pt x="7536" y="3975091"/>
                  <a:pt x="8290" y="3975091"/>
                  <a:pt x="8290" y="3975844"/>
                </a:cubicBezTo>
                <a:cubicBezTo>
                  <a:pt x="21856" y="3983381"/>
                  <a:pt x="34667" y="3986395"/>
                  <a:pt x="48987" y="3986395"/>
                </a:cubicBezTo>
                <a:cubicBezTo>
                  <a:pt x="97220" y="3986395"/>
                  <a:pt x="149974" y="3944945"/>
                  <a:pt x="217048" y="3892190"/>
                </a:cubicBezTo>
                <a:cubicBezTo>
                  <a:pt x="296934" y="3829638"/>
                  <a:pt x="395661" y="3751259"/>
                  <a:pt x="533577" y="3700765"/>
                </a:cubicBezTo>
                <a:cubicBezTo>
                  <a:pt x="533577" y="3700765"/>
                  <a:pt x="534331" y="3700765"/>
                  <a:pt x="534331" y="3700765"/>
                </a:cubicBezTo>
                <a:cubicBezTo>
                  <a:pt x="780018" y="3597517"/>
                  <a:pt x="801120" y="3547776"/>
                  <a:pt x="864426" y="3399309"/>
                </a:cubicBezTo>
                <a:cubicBezTo>
                  <a:pt x="877991" y="3367656"/>
                  <a:pt x="893064" y="3331482"/>
                  <a:pt x="913412" y="3289278"/>
                </a:cubicBezTo>
                <a:cubicBezTo>
                  <a:pt x="968428" y="3172464"/>
                  <a:pt x="1000834" y="3118955"/>
                  <a:pt x="1018922" y="3094838"/>
                </a:cubicBezTo>
                <a:cubicBezTo>
                  <a:pt x="1022690" y="3091070"/>
                  <a:pt x="1026458" y="3088056"/>
                  <a:pt x="1030226" y="3084288"/>
                </a:cubicBezTo>
                <a:cubicBezTo>
                  <a:pt x="1286464" y="2954661"/>
                  <a:pt x="1484672" y="2768512"/>
                  <a:pt x="1598471" y="2645669"/>
                </a:cubicBezTo>
                <a:cubicBezTo>
                  <a:pt x="1587920" y="2662249"/>
                  <a:pt x="1577369" y="2678829"/>
                  <a:pt x="1565311" y="2694656"/>
                </a:cubicBezTo>
                <a:cubicBezTo>
                  <a:pt x="1389713" y="2938081"/>
                  <a:pt x="1252550" y="3224465"/>
                  <a:pt x="1189245" y="3480702"/>
                </a:cubicBezTo>
                <a:cubicBezTo>
                  <a:pt x="1188491" y="3483717"/>
                  <a:pt x="1188491" y="3486731"/>
                  <a:pt x="1189245" y="3488993"/>
                </a:cubicBezTo>
                <a:cubicBezTo>
                  <a:pt x="1174925" y="3538733"/>
                  <a:pt x="1141012" y="3667605"/>
                  <a:pt x="1116895" y="3819840"/>
                </a:cubicBezTo>
                <a:cubicBezTo>
                  <a:pt x="1114634" y="3835667"/>
                  <a:pt x="1111620" y="3851493"/>
                  <a:pt x="1109359" y="3868074"/>
                </a:cubicBezTo>
                <a:cubicBezTo>
                  <a:pt x="1078459" y="4056484"/>
                  <a:pt x="1037009" y="4313475"/>
                  <a:pt x="1192259" y="4595336"/>
                </a:cubicBezTo>
                <a:cubicBezTo>
                  <a:pt x="1278174" y="4749832"/>
                  <a:pt x="1346002" y="4865140"/>
                  <a:pt x="1387452" y="4934474"/>
                </a:cubicBezTo>
                <a:cubicBezTo>
                  <a:pt x="1410815" y="4974418"/>
                  <a:pt x="1428902" y="5003810"/>
                  <a:pt x="1439453" y="5021143"/>
                </a:cubicBezTo>
                <a:cubicBezTo>
                  <a:pt x="1445482" y="5030941"/>
                  <a:pt x="1450004" y="5038477"/>
                  <a:pt x="1453019" y="5042999"/>
                </a:cubicBezTo>
                <a:cubicBezTo>
                  <a:pt x="1454526" y="5045260"/>
                  <a:pt x="1456033" y="5048275"/>
                  <a:pt x="1458294" y="5051289"/>
                </a:cubicBezTo>
                <a:cubicBezTo>
                  <a:pt x="1459801" y="5054303"/>
                  <a:pt x="1461309" y="5055057"/>
                  <a:pt x="1462816" y="5056565"/>
                </a:cubicBezTo>
                <a:cubicBezTo>
                  <a:pt x="1463570" y="5057318"/>
                  <a:pt x="1465077" y="5058072"/>
                  <a:pt x="1465831" y="5058072"/>
                </a:cubicBezTo>
                <a:cubicBezTo>
                  <a:pt x="1468091" y="5059579"/>
                  <a:pt x="1470352" y="5060333"/>
                  <a:pt x="1473367" y="5060333"/>
                </a:cubicBezTo>
                <a:cubicBezTo>
                  <a:pt x="1476382" y="5060333"/>
                  <a:pt x="1479396" y="5059579"/>
                  <a:pt x="1482411" y="5058072"/>
                </a:cubicBezTo>
                <a:cubicBezTo>
                  <a:pt x="1482411" y="5058072"/>
                  <a:pt x="1482411" y="5058072"/>
                  <a:pt x="1482411" y="5058072"/>
                </a:cubicBezTo>
                <a:cubicBezTo>
                  <a:pt x="1482411" y="5058072"/>
                  <a:pt x="1482411" y="5058072"/>
                  <a:pt x="1483164" y="5058072"/>
                </a:cubicBezTo>
                <a:cubicBezTo>
                  <a:pt x="1483918" y="5057318"/>
                  <a:pt x="1485425" y="5056565"/>
                  <a:pt x="1486179" y="5055811"/>
                </a:cubicBezTo>
                <a:cubicBezTo>
                  <a:pt x="1486179" y="5055811"/>
                  <a:pt x="1486932" y="5055057"/>
                  <a:pt x="1486932" y="5055057"/>
                </a:cubicBezTo>
                <a:cubicBezTo>
                  <a:pt x="1486932" y="5055057"/>
                  <a:pt x="1487686" y="5054303"/>
                  <a:pt x="1487686" y="5054303"/>
                </a:cubicBezTo>
                <a:cubicBezTo>
                  <a:pt x="1532151" y="5007578"/>
                  <a:pt x="1518585" y="4911112"/>
                  <a:pt x="1498991" y="4777718"/>
                </a:cubicBezTo>
                <a:cubicBezTo>
                  <a:pt x="1479396" y="4642816"/>
                  <a:pt x="1454526" y="4475508"/>
                  <a:pt x="1483918" y="4303678"/>
                </a:cubicBezTo>
                <a:cubicBezTo>
                  <a:pt x="1531397" y="4018048"/>
                  <a:pt x="1508788" y="3981120"/>
                  <a:pt x="1412322" y="3825869"/>
                </a:cubicBezTo>
                <a:cubicBezTo>
                  <a:pt x="1393481" y="3794970"/>
                  <a:pt x="1371626" y="3760303"/>
                  <a:pt x="1346755" y="3717346"/>
                </a:cubicBezTo>
                <a:cubicBezTo>
                  <a:pt x="1273652" y="3593748"/>
                  <a:pt x="1246521" y="3534211"/>
                  <a:pt x="1235970" y="3506326"/>
                </a:cubicBezTo>
                <a:cubicBezTo>
                  <a:pt x="1234463" y="3488993"/>
                  <a:pt x="1232956" y="3477688"/>
                  <a:pt x="1232956" y="3475427"/>
                </a:cubicBezTo>
                <a:cubicBezTo>
                  <a:pt x="1232956" y="3474673"/>
                  <a:pt x="1232956" y="3473920"/>
                  <a:pt x="1232956" y="3473166"/>
                </a:cubicBezTo>
                <a:cubicBezTo>
                  <a:pt x="1232956" y="3473166"/>
                  <a:pt x="1232956" y="3472412"/>
                  <a:pt x="1232956" y="3472412"/>
                </a:cubicBezTo>
                <a:cubicBezTo>
                  <a:pt x="1232956" y="3472412"/>
                  <a:pt x="1232956" y="3471659"/>
                  <a:pt x="1232956" y="3471659"/>
                </a:cubicBezTo>
                <a:cubicBezTo>
                  <a:pt x="1284203" y="3275712"/>
                  <a:pt x="1381423" y="3056403"/>
                  <a:pt x="1504266" y="2858196"/>
                </a:cubicBezTo>
                <a:cubicBezTo>
                  <a:pt x="1483164" y="2941096"/>
                  <a:pt x="1464323" y="3047359"/>
                  <a:pt x="1477135" y="3133274"/>
                </a:cubicBezTo>
                <a:cubicBezTo>
                  <a:pt x="1471106" y="3141564"/>
                  <a:pt x="1471860" y="3151361"/>
                  <a:pt x="1475628" y="3161913"/>
                </a:cubicBezTo>
                <a:cubicBezTo>
                  <a:pt x="1482411" y="3212407"/>
                  <a:pt x="1502759" y="3358612"/>
                  <a:pt x="1538180" y="3523660"/>
                </a:cubicBezTo>
                <a:cubicBezTo>
                  <a:pt x="1542702" y="3544762"/>
                  <a:pt x="1547977" y="3567371"/>
                  <a:pt x="1552499" y="3590734"/>
                </a:cubicBezTo>
                <a:cubicBezTo>
                  <a:pt x="1593196" y="3781405"/>
                  <a:pt x="1648212" y="4042918"/>
                  <a:pt x="1872796" y="4232835"/>
                </a:cubicBezTo>
                <a:cubicBezTo>
                  <a:pt x="1971523" y="4314229"/>
                  <a:pt x="2116976" y="4431043"/>
                  <a:pt x="2254139" y="4525248"/>
                </a:cubicBezTo>
                <a:cubicBezTo>
                  <a:pt x="2257153" y="4527509"/>
                  <a:pt x="2258660" y="4528263"/>
                  <a:pt x="2259414" y="4529016"/>
                </a:cubicBezTo>
                <a:cubicBezTo>
                  <a:pt x="2260921" y="4529770"/>
                  <a:pt x="2262428" y="4531277"/>
                  <a:pt x="2263936" y="4532031"/>
                </a:cubicBezTo>
                <a:cubicBezTo>
                  <a:pt x="2266950" y="4533538"/>
                  <a:pt x="2268458" y="4533538"/>
                  <a:pt x="2271472" y="4533538"/>
                </a:cubicBezTo>
                <a:cubicBezTo>
                  <a:pt x="2271472" y="4533538"/>
                  <a:pt x="2272226" y="4533538"/>
                  <a:pt x="2272226" y="4533538"/>
                </a:cubicBezTo>
                <a:lnTo>
                  <a:pt x="2272226" y="4533538"/>
                </a:lnTo>
                <a:cubicBezTo>
                  <a:pt x="2279762" y="4533538"/>
                  <a:pt x="2287299" y="4529016"/>
                  <a:pt x="2290313" y="4521480"/>
                </a:cubicBezTo>
                <a:cubicBezTo>
                  <a:pt x="2316691" y="4461942"/>
                  <a:pt x="2272226" y="4382057"/>
                  <a:pt x="2210427" y="4270517"/>
                </a:cubicBezTo>
                <a:cubicBezTo>
                  <a:pt x="2148629" y="4158225"/>
                  <a:pt x="2071004" y="4019555"/>
                  <a:pt x="2037844" y="3850740"/>
                </a:cubicBezTo>
                <a:cubicBezTo>
                  <a:pt x="1981321" y="3574154"/>
                  <a:pt x="1944392" y="3544008"/>
                  <a:pt x="1808737" y="3431716"/>
                </a:cubicBezTo>
                <a:cubicBezTo>
                  <a:pt x="1778591" y="3406846"/>
                  <a:pt x="1744678" y="3378961"/>
                  <a:pt x="1703981" y="3342786"/>
                </a:cubicBezTo>
                <a:cubicBezTo>
                  <a:pt x="1593949" y="3244813"/>
                  <a:pt x="1547224" y="3193566"/>
                  <a:pt x="1526875" y="3168695"/>
                </a:cubicBezTo>
                <a:cubicBezTo>
                  <a:pt x="1525368" y="3165681"/>
                  <a:pt x="1523861" y="3161913"/>
                  <a:pt x="1522354" y="3159652"/>
                </a:cubicBezTo>
                <a:cubicBezTo>
                  <a:pt x="1522354" y="3158144"/>
                  <a:pt x="1522354" y="3155883"/>
                  <a:pt x="1521600" y="3154376"/>
                </a:cubicBezTo>
                <a:cubicBezTo>
                  <a:pt x="1482411" y="3011184"/>
                  <a:pt x="1573601" y="2762483"/>
                  <a:pt x="1581891" y="2739874"/>
                </a:cubicBezTo>
                <a:cubicBezTo>
                  <a:pt x="1586413" y="2733091"/>
                  <a:pt x="1591689" y="2726308"/>
                  <a:pt x="1596210" y="2719526"/>
                </a:cubicBezTo>
                <a:cubicBezTo>
                  <a:pt x="1641429" y="2656973"/>
                  <a:pt x="1678357" y="2589146"/>
                  <a:pt x="1706242" y="2517550"/>
                </a:cubicBezTo>
                <a:cubicBezTo>
                  <a:pt x="1707749" y="2515289"/>
                  <a:pt x="1709256" y="2512274"/>
                  <a:pt x="1709256" y="2509260"/>
                </a:cubicBezTo>
                <a:cubicBezTo>
                  <a:pt x="1752968" y="2395460"/>
                  <a:pt x="1776330" y="2269602"/>
                  <a:pt x="1778591" y="2135454"/>
                </a:cubicBezTo>
                <a:cubicBezTo>
                  <a:pt x="1793664" y="2194238"/>
                  <a:pt x="1812505" y="2262820"/>
                  <a:pt x="1834361" y="2335169"/>
                </a:cubicBezTo>
                <a:cubicBezTo>
                  <a:pt x="1841143" y="2357025"/>
                  <a:pt x="1847926" y="2379634"/>
                  <a:pt x="1855463" y="2403751"/>
                </a:cubicBezTo>
                <a:cubicBezTo>
                  <a:pt x="1914247" y="2601204"/>
                  <a:pt x="1988103" y="2846891"/>
                  <a:pt x="2225500" y="3011184"/>
                </a:cubicBezTo>
                <a:cubicBezTo>
                  <a:pt x="2329503" y="3081273"/>
                  <a:pt x="2483999" y="3182261"/>
                  <a:pt x="2629451" y="3261393"/>
                </a:cubicBezTo>
                <a:cubicBezTo>
                  <a:pt x="2632466" y="3262901"/>
                  <a:pt x="2634727" y="3264407"/>
                  <a:pt x="2635480" y="3265161"/>
                </a:cubicBezTo>
                <a:cubicBezTo>
                  <a:pt x="2636988" y="3265915"/>
                  <a:pt x="2638495" y="3266669"/>
                  <a:pt x="2640756" y="3267422"/>
                </a:cubicBezTo>
                <a:cubicBezTo>
                  <a:pt x="2643017" y="3268176"/>
                  <a:pt x="2644524" y="3268176"/>
                  <a:pt x="2646032" y="3268176"/>
                </a:cubicBezTo>
                <a:cubicBezTo>
                  <a:pt x="2646785" y="3268176"/>
                  <a:pt x="2647539" y="3268176"/>
                  <a:pt x="2649046" y="3268176"/>
                </a:cubicBezTo>
                <a:lnTo>
                  <a:pt x="2649046" y="3268176"/>
                </a:lnTo>
                <a:cubicBezTo>
                  <a:pt x="2656582" y="3267422"/>
                  <a:pt x="2663365" y="3262901"/>
                  <a:pt x="2665626" y="3255364"/>
                </a:cubicBezTo>
                <a:cubicBezTo>
                  <a:pt x="2692003" y="3195073"/>
                  <a:pt x="2640756" y="3121216"/>
                  <a:pt x="2570668" y="3017967"/>
                </a:cubicBezTo>
                <a:close/>
                <a:moveTo>
                  <a:pt x="2207413" y="877629"/>
                </a:moveTo>
                <a:cubicBezTo>
                  <a:pt x="2132049" y="847483"/>
                  <a:pt x="2028800" y="806033"/>
                  <a:pt x="1903696" y="797743"/>
                </a:cubicBezTo>
                <a:cubicBezTo>
                  <a:pt x="1698705" y="775133"/>
                  <a:pt x="1676850" y="748002"/>
                  <a:pt x="1593949" y="647768"/>
                </a:cubicBezTo>
                <a:cubicBezTo>
                  <a:pt x="1575862" y="625913"/>
                  <a:pt x="1554760" y="600289"/>
                  <a:pt x="1529136" y="570897"/>
                </a:cubicBezTo>
                <a:cubicBezTo>
                  <a:pt x="1508034" y="546780"/>
                  <a:pt x="1489193" y="526432"/>
                  <a:pt x="1472613" y="509852"/>
                </a:cubicBezTo>
                <a:cubicBezTo>
                  <a:pt x="1560789" y="549041"/>
                  <a:pt x="1650473" y="585970"/>
                  <a:pt x="1739402" y="620637"/>
                </a:cubicBezTo>
                <a:cubicBezTo>
                  <a:pt x="1820042" y="650783"/>
                  <a:pt x="1871289" y="667363"/>
                  <a:pt x="1908971" y="679421"/>
                </a:cubicBezTo>
                <a:cubicBezTo>
                  <a:pt x="1976799" y="701277"/>
                  <a:pt x="2004683" y="710320"/>
                  <a:pt x="2091352" y="760814"/>
                </a:cubicBezTo>
                <a:cubicBezTo>
                  <a:pt x="2191586" y="817337"/>
                  <a:pt x="2292574" y="883658"/>
                  <a:pt x="2337039" y="913803"/>
                </a:cubicBezTo>
                <a:cubicBezTo>
                  <a:pt x="2310662" y="917572"/>
                  <a:pt x="2269211" y="902499"/>
                  <a:pt x="2207413" y="877629"/>
                </a:cubicBezTo>
                <a:close/>
                <a:moveTo>
                  <a:pt x="1783867" y="518142"/>
                </a:moveTo>
                <a:cubicBezTo>
                  <a:pt x="1916507" y="530200"/>
                  <a:pt x="2052916" y="543012"/>
                  <a:pt x="2150136" y="659073"/>
                </a:cubicBezTo>
                <a:cubicBezTo>
                  <a:pt x="2214195" y="735944"/>
                  <a:pt x="2263936" y="800003"/>
                  <a:pt x="2298603" y="846729"/>
                </a:cubicBezTo>
                <a:cubicBezTo>
                  <a:pt x="2297850" y="845976"/>
                  <a:pt x="2296342" y="845222"/>
                  <a:pt x="2295589" y="844468"/>
                </a:cubicBezTo>
                <a:cubicBezTo>
                  <a:pt x="2249617" y="815076"/>
                  <a:pt x="2180282" y="770612"/>
                  <a:pt x="2108686" y="730669"/>
                </a:cubicBezTo>
                <a:cubicBezTo>
                  <a:pt x="2018249" y="678667"/>
                  <a:pt x="1987350" y="668116"/>
                  <a:pt x="1919522" y="647014"/>
                </a:cubicBezTo>
                <a:cubicBezTo>
                  <a:pt x="1881840" y="634956"/>
                  <a:pt x="1831346" y="618376"/>
                  <a:pt x="1751460" y="588984"/>
                </a:cubicBezTo>
                <a:cubicBezTo>
                  <a:pt x="1662531" y="555071"/>
                  <a:pt x="1572848" y="517388"/>
                  <a:pt x="1484672" y="478199"/>
                </a:cubicBezTo>
                <a:cubicBezTo>
                  <a:pt x="1535919" y="486489"/>
                  <a:pt x="1602239" y="497040"/>
                  <a:pt x="1669314" y="505330"/>
                </a:cubicBezTo>
                <a:cubicBezTo>
                  <a:pt x="1706242" y="510606"/>
                  <a:pt x="1746185" y="514374"/>
                  <a:pt x="1783867" y="518142"/>
                </a:cubicBezTo>
                <a:close/>
                <a:moveTo>
                  <a:pt x="1424380" y="1898811"/>
                </a:moveTo>
                <a:cubicBezTo>
                  <a:pt x="1408554" y="1785011"/>
                  <a:pt x="1388206" y="1644081"/>
                  <a:pt x="1323393" y="1509933"/>
                </a:cubicBezTo>
                <a:cubicBezTo>
                  <a:pt x="1225419" y="1307957"/>
                  <a:pt x="1232202" y="1282333"/>
                  <a:pt x="1270638" y="1141403"/>
                </a:cubicBezTo>
                <a:cubicBezTo>
                  <a:pt x="1278928" y="1112764"/>
                  <a:pt x="1287218" y="1079604"/>
                  <a:pt x="1297015" y="1039661"/>
                </a:cubicBezTo>
                <a:cubicBezTo>
                  <a:pt x="1306059" y="1004240"/>
                  <a:pt x="1312842" y="974848"/>
                  <a:pt x="1318117" y="949225"/>
                </a:cubicBezTo>
                <a:cubicBezTo>
                  <a:pt x="1331683" y="1019313"/>
                  <a:pt x="1350524" y="1114272"/>
                  <a:pt x="1373133" y="1228072"/>
                </a:cubicBezTo>
                <a:cubicBezTo>
                  <a:pt x="1388206" y="1304189"/>
                  <a:pt x="1400264" y="1356190"/>
                  <a:pt x="1410061" y="1398394"/>
                </a:cubicBezTo>
                <a:cubicBezTo>
                  <a:pt x="1432670" y="1499382"/>
                  <a:pt x="1440960" y="1533296"/>
                  <a:pt x="1445482" y="1675734"/>
                </a:cubicBezTo>
                <a:cubicBezTo>
                  <a:pt x="1450758" y="1814404"/>
                  <a:pt x="1450758" y="1959856"/>
                  <a:pt x="1450004" y="2040496"/>
                </a:cubicBezTo>
                <a:cubicBezTo>
                  <a:pt x="1439453" y="2005075"/>
                  <a:pt x="1432670" y="1954581"/>
                  <a:pt x="1424380" y="1898811"/>
                </a:cubicBezTo>
                <a:close/>
                <a:moveTo>
                  <a:pt x="1554007" y="1681009"/>
                </a:moveTo>
                <a:cubicBezTo>
                  <a:pt x="1529136" y="1791794"/>
                  <a:pt x="1507281" y="1880724"/>
                  <a:pt x="1490701" y="1947798"/>
                </a:cubicBezTo>
                <a:cubicBezTo>
                  <a:pt x="1490701" y="1873941"/>
                  <a:pt x="1489193" y="1772199"/>
                  <a:pt x="1485425" y="1674980"/>
                </a:cubicBezTo>
                <a:cubicBezTo>
                  <a:pt x="1480150" y="1528774"/>
                  <a:pt x="1471860" y="1491092"/>
                  <a:pt x="1448497" y="1390104"/>
                </a:cubicBezTo>
                <a:cubicBezTo>
                  <a:pt x="1438700" y="1347900"/>
                  <a:pt x="1427395" y="1295899"/>
                  <a:pt x="1412322" y="1220535"/>
                </a:cubicBezTo>
                <a:cubicBezTo>
                  <a:pt x="1386698" y="1091662"/>
                  <a:pt x="1366350" y="986907"/>
                  <a:pt x="1352031" y="915311"/>
                </a:cubicBezTo>
                <a:cubicBezTo>
                  <a:pt x="1376901" y="958268"/>
                  <a:pt x="1406293" y="1013284"/>
                  <a:pt x="1434931" y="1074329"/>
                </a:cubicBezTo>
                <a:cubicBezTo>
                  <a:pt x="1440207" y="1086387"/>
                  <a:pt x="1446236" y="1098445"/>
                  <a:pt x="1452265" y="1111257"/>
                </a:cubicBezTo>
                <a:cubicBezTo>
                  <a:pt x="1475628" y="1159490"/>
                  <a:pt x="1502005" y="1214506"/>
                  <a:pt x="1523861" y="1276304"/>
                </a:cubicBezTo>
                <a:cubicBezTo>
                  <a:pt x="1518585" y="1282333"/>
                  <a:pt x="1517078" y="1292131"/>
                  <a:pt x="1521600" y="1299667"/>
                </a:cubicBezTo>
                <a:cubicBezTo>
                  <a:pt x="1521600" y="1300421"/>
                  <a:pt x="1531397" y="1316247"/>
                  <a:pt x="1545716" y="1345639"/>
                </a:cubicBezTo>
                <a:cubicBezTo>
                  <a:pt x="1572094" y="1442105"/>
                  <a:pt x="1582645" y="1553644"/>
                  <a:pt x="1554007" y="1681009"/>
                </a:cubicBezTo>
                <a:close/>
                <a:moveTo>
                  <a:pt x="184642" y="3589980"/>
                </a:moveTo>
                <a:cubicBezTo>
                  <a:pt x="259252" y="3420411"/>
                  <a:pt x="414502" y="3357859"/>
                  <a:pt x="565230" y="3298321"/>
                </a:cubicBezTo>
                <a:cubicBezTo>
                  <a:pt x="610449" y="3280234"/>
                  <a:pt x="653406" y="3262901"/>
                  <a:pt x="694103" y="3243306"/>
                </a:cubicBezTo>
                <a:cubicBezTo>
                  <a:pt x="781525" y="3204870"/>
                  <a:pt x="866686" y="3164173"/>
                  <a:pt x="926224" y="3135535"/>
                </a:cubicBezTo>
                <a:cubicBezTo>
                  <a:pt x="829758" y="3218436"/>
                  <a:pt x="730278" y="3299075"/>
                  <a:pt x="631551" y="3375193"/>
                </a:cubicBezTo>
                <a:cubicBezTo>
                  <a:pt x="548650" y="3436991"/>
                  <a:pt x="494388" y="3473920"/>
                  <a:pt x="455199" y="3500297"/>
                </a:cubicBezTo>
                <a:cubicBezTo>
                  <a:pt x="383603" y="3548530"/>
                  <a:pt x="351196" y="3571139"/>
                  <a:pt x="263774" y="3662330"/>
                </a:cubicBezTo>
                <a:cubicBezTo>
                  <a:pt x="195193" y="3732418"/>
                  <a:pt x="120582" y="3817580"/>
                  <a:pt x="68581" y="3878624"/>
                </a:cubicBezTo>
                <a:cubicBezTo>
                  <a:pt x="94205" y="3810043"/>
                  <a:pt x="132641" y="3711317"/>
                  <a:pt x="184642" y="3589980"/>
                </a:cubicBezTo>
                <a:close/>
                <a:moveTo>
                  <a:pt x="885527" y="3277219"/>
                </a:moveTo>
                <a:cubicBezTo>
                  <a:pt x="865179" y="3320177"/>
                  <a:pt x="850106" y="3356352"/>
                  <a:pt x="836541" y="3388758"/>
                </a:cubicBezTo>
                <a:cubicBezTo>
                  <a:pt x="774742" y="3534964"/>
                  <a:pt x="757409" y="3574154"/>
                  <a:pt x="525287" y="3672127"/>
                </a:cubicBezTo>
                <a:cubicBezTo>
                  <a:pt x="382849" y="3724128"/>
                  <a:pt x="281108" y="3804014"/>
                  <a:pt x="199715" y="3868827"/>
                </a:cubicBezTo>
                <a:cubicBezTo>
                  <a:pt x="136409" y="3918568"/>
                  <a:pt x="87422" y="3957003"/>
                  <a:pt x="50494" y="3955496"/>
                </a:cubicBezTo>
                <a:cubicBezTo>
                  <a:pt x="87422" y="3910277"/>
                  <a:pt x="184642" y="3794970"/>
                  <a:pt x="289398" y="3686446"/>
                </a:cubicBezTo>
                <a:cubicBezTo>
                  <a:pt x="373806" y="3597517"/>
                  <a:pt x="403198" y="3577168"/>
                  <a:pt x="474793" y="3528935"/>
                </a:cubicBezTo>
                <a:cubicBezTo>
                  <a:pt x="514736" y="3501804"/>
                  <a:pt x="568998" y="3464876"/>
                  <a:pt x="652653" y="3402324"/>
                </a:cubicBezTo>
                <a:cubicBezTo>
                  <a:pt x="749119" y="3328467"/>
                  <a:pt x="844831" y="3250089"/>
                  <a:pt x="939036" y="3170202"/>
                </a:cubicBezTo>
                <a:cubicBezTo>
                  <a:pt x="923209" y="3198841"/>
                  <a:pt x="905876" y="3234262"/>
                  <a:pt x="885527" y="3277219"/>
                </a:cubicBezTo>
                <a:close/>
                <a:moveTo>
                  <a:pt x="1595457" y="3584705"/>
                </a:moveTo>
                <a:cubicBezTo>
                  <a:pt x="1590181" y="3561342"/>
                  <a:pt x="1585659" y="3538733"/>
                  <a:pt x="1581138" y="3517631"/>
                </a:cubicBezTo>
                <a:cubicBezTo>
                  <a:pt x="1561543" y="3425687"/>
                  <a:pt x="1546470" y="3339018"/>
                  <a:pt x="1535919" y="3272698"/>
                </a:cubicBezTo>
                <a:cubicBezTo>
                  <a:pt x="1576616" y="3358612"/>
                  <a:pt x="1637661" y="3486731"/>
                  <a:pt x="1713025" y="3644996"/>
                </a:cubicBezTo>
                <a:cubicBezTo>
                  <a:pt x="1753721" y="3732418"/>
                  <a:pt x="1780852" y="3792710"/>
                  <a:pt x="1801954" y="3840942"/>
                </a:cubicBezTo>
                <a:cubicBezTo>
                  <a:pt x="1853202" y="3957003"/>
                  <a:pt x="1870535" y="3996192"/>
                  <a:pt x="1967755" y="4137123"/>
                </a:cubicBezTo>
                <a:cubicBezTo>
                  <a:pt x="2038597" y="4239618"/>
                  <a:pt x="2113961" y="4340606"/>
                  <a:pt x="2165963" y="4406927"/>
                </a:cubicBezTo>
                <a:cubicBezTo>
                  <a:pt x="2168977" y="4410695"/>
                  <a:pt x="2171238" y="4414463"/>
                  <a:pt x="2174253" y="4417477"/>
                </a:cubicBezTo>
                <a:cubicBezTo>
                  <a:pt x="2073265" y="4342867"/>
                  <a:pt x="1975292" y="4263735"/>
                  <a:pt x="1903696" y="4204197"/>
                </a:cubicBezTo>
                <a:cubicBezTo>
                  <a:pt x="1688155" y="4023323"/>
                  <a:pt x="1636907" y="3779898"/>
                  <a:pt x="1595457" y="3584705"/>
                </a:cubicBezTo>
                <a:close/>
                <a:moveTo>
                  <a:pt x="1682125" y="3374439"/>
                </a:moveTo>
                <a:cubicBezTo>
                  <a:pt x="1723576" y="3410614"/>
                  <a:pt x="1758243" y="3439252"/>
                  <a:pt x="1788389" y="3464122"/>
                </a:cubicBezTo>
                <a:cubicBezTo>
                  <a:pt x="1921783" y="3574154"/>
                  <a:pt x="1949668" y="3597517"/>
                  <a:pt x="2003930" y="3859783"/>
                </a:cubicBezTo>
                <a:cubicBezTo>
                  <a:pt x="2038597" y="4033874"/>
                  <a:pt x="2116976" y="4176312"/>
                  <a:pt x="2181035" y="4290866"/>
                </a:cubicBezTo>
                <a:cubicBezTo>
                  <a:pt x="2219471" y="4360201"/>
                  <a:pt x="2252631" y="4419739"/>
                  <a:pt x="2260921" y="4462696"/>
                </a:cubicBezTo>
                <a:cubicBezTo>
                  <a:pt x="2208920" y="4397129"/>
                  <a:pt x="2098889" y="4256199"/>
                  <a:pt x="2000162" y="4113007"/>
                </a:cubicBezTo>
                <a:cubicBezTo>
                  <a:pt x="1905203" y="3975844"/>
                  <a:pt x="1887869" y="3937409"/>
                  <a:pt x="1838129" y="3823609"/>
                </a:cubicBezTo>
                <a:cubicBezTo>
                  <a:pt x="1816273" y="3774622"/>
                  <a:pt x="1789896" y="3714331"/>
                  <a:pt x="1748446" y="3626909"/>
                </a:cubicBezTo>
                <a:cubicBezTo>
                  <a:pt x="1682125" y="3486731"/>
                  <a:pt x="1627110" y="3370671"/>
                  <a:pt x="1586413" y="3286263"/>
                </a:cubicBezTo>
                <a:cubicBezTo>
                  <a:pt x="1613544" y="3312641"/>
                  <a:pt x="1645197" y="3342033"/>
                  <a:pt x="1682125" y="3374439"/>
                </a:cubicBezTo>
                <a:close/>
                <a:moveTo>
                  <a:pt x="1229941" y="4579510"/>
                </a:moveTo>
                <a:cubicBezTo>
                  <a:pt x="1081474" y="4309707"/>
                  <a:pt x="1122171" y="4060252"/>
                  <a:pt x="1151562" y="3877871"/>
                </a:cubicBezTo>
                <a:cubicBezTo>
                  <a:pt x="1154577" y="3861291"/>
                  <a:pt x="1156838" y="3844710"/>
                  <a:pt x="1159099" y="3828884"/>
                </a:cubicBezTo>
                <a:cubicBezTo>
                  <a:pt x="1173418" y="3736187"/>
                  <a:pt x="1192259" y="3652532"/>
                  <a:pt x="1207332" y="3589980"/>
                </a:cubicBezTo>
                <a:cubicBezTo>
                  <a:pt x="1215622" y="3678156"/>
                  <a:pt x="1228434" y="3815319"/>
                  <a:pt x="1244260" y="3991670"/>
                </a:cubicBezTo>
                <a:cubicBezTo>
                  <a:pt x="1252550" y="4085122"/>
                  <a:pt x="1256319" y="4149935"/>
                  <a:pt x="1260087" y="4201936"/>
                </a:cubicBezTo>
                <a:cubicBezTo>
                  <a:pt x="1268377" y="4327040"/>
                  <a:pt x="1271391" y="4373766"/>
                  <a:pt x="1315103" y="4545596"/>
                </a:cubicBezTo>
                <a:cubicBezTo>
                  <a:pt x="1346755" y="4671455"/>
                  <a:pt x="1383684" y="4801080"/>
                  <a:pt x="1409308" y="4888503"/>
                </a:cubicBezTo>
                <a:cubicBezTo>
                  <a:pt x="1410061" y="4892271"/>
                  <a:pt x="1411568" y="4895285"/>
                  <a:pt x="1412322" y="4898300"/>
                </a:cubicBezTo>
                <a:cubicBezTo>
                  <a:pt x="1368611" y="4822936"/>
                  <a:pt x="1306812" y="4716673"/>
                  <a:pt x="1229941" y="4579510"/>
                </a:cubicBezTo>
                <a:close/>
                <a:moveTo>
                  <a:pt x="1382930" y="3849986"/>
                </a:moveTo>
                <a:cubicBezTo>
                  <a:pt x="1477135" y="4002222"/>
                  <a:pt x="1494469" y="4029352"/>
                  <a:pt x="1449250" y="4300663"/>
                </a:cubicBezTo>
                <a:cubicBezTo>
                  <a:pt x="1419105" y="4477769"/>
                  <a:pt x="1443975" y="4649599"/>
                  <a:pt x="1464323" y="4786761"/>
                </a:cubicBezTo>
                <a:cubicBezTo>
                  <a:pt x="1476382" y="4866647"/>
                  <a:pt x="1486932" y="4938243"/>
                  <a:pt x="1480903" y="4984969"/>
                </a:cubicBezTo>
                <a:cubicBezTo>
                  <a:pt x="1453772" y="4897547"/>
                  <a:pt x="1398757" y="4713658"/>
                  <a:pt x="1354292" y="4536553"/>
                </a:cubicBezTo>
                <a:cubicBezTo>
                  <a:pt x="1311334" y="4368491"/>
                  <a:pt x="1308320" y="4326287"/>
                  <a:pt x="1300783" y="4200429"/>
                </a:cubicBezTo>
                <a:cubicBezTo>
                  <a:pt x="1297769" y="4148428"/>
                  <a:pt x="1293247" y="4082861"/>
                  <a:pt x="1284957" y="3989410"/>
                </a:cubicBezTo>
                <a:cubicBezTo>
                  <a:pt x="1271391" y="3836421"/>
                  <a:pt x="1259333" y="3712823"/>
                  <a:pt x="1251797" y="3624648"/>
                </a:cubicBezTo>
                <a:cubicBezTo>
                  <a:pt x="1268377" y="3656300"/>
                  <a:pt x="1290232" y="3693982"/>
                  <a:pt x="1317363" y="3740708"/>
                </a:cubicBezTo>
                <a:cubicBezTo>
                  <a:pt x="1341480" y="3783666"/>
                  <a:pt x="1363335" y="3818333"/>
                  <a:pt x="1382930" y="3849986"/>
                </a:cubicBezTo>
                <a:close/>
                <a:moveTo>
                  <a:pt x="1962480" y="2171629"/>
                </a:moveTo>
                <a:cubicBezTo>
                  <a:pt x="2006944" y="2205543"/>
                  <a:pt x="2043873" y="2231167"/>
                  <a:pt x="2076279" y="2253776"/>
                </a:cubicBezTo>
                <a:cubicBezTo>
                  <a:pt x="2217964" y="2353257"/>
                  <a:pt x="2247356" y="2373605"/>
                  <a:pt x="2323473" y="2629843"/>
                </a:cubicBezTo>
                <a:cubicBezTo>
                  <a:pt x="2373214" y="2800919"/>
                  <a:pt x="2464404" y="2933560"/>
                  <a:pt x="2537507" y="3040577"/>
                </a:cubicBezTo>
                <a:cubicBezTo>
                  <a:pt x="2581972" y="3105389"/>
                  <a:pt x="2618900" y="3159652"/>
                  <a:pt x="2630959" y="3201102"/>
                </a:cubicBezTo>
                <a:cubicBezTo>
                  <a:pt x="2573682" y="3142318"/>
                  <a:pt x="2453100" y="3015706"/>
                  <a:pt x="2341561" y="2881558"/>
                </a:cubicBezTo>
                <a:cubicBezTo>
                  <a:pt x="2234544" y="2753439"/>
                  <a:pt x="2216457" y="2719526"/>
                  <a:pt x="2154658" y="2607233"/>
                </a:cubicBezTo>
                <a:cubicBezTo>
                  <a:pt x="2129034" y="2561261"/>
                  <a:pt x="2098135" y="2503231"/>
                  <a:pt x="2049902" y="2421084"/>
                </a:cubicBezTo>
                <a:cubicBezTo>
                  <a:pt x="1973030" y="2287690"/>
                  <a:pt x="1907464" y="2174644"/>
                  <a:pt x="1860738" y="2092497"/>
                </a:cubicBezTo>
                <a:cubicBezTo>
                  <a:pt x="1889376" y="2114352"/>
                  <a:pt x="1922537" y="2140730"/>
                  <a:pt x="1962480" y="2171629"/>
                </a:cubicBezTo>
                <a:close/>
                <a:moveTo>
                  <a:pt x="1897666" y="2393199"/>
                </a:moveTo>
                <a:cubicBezTo>
                  <a:pt x="1890130" y="2369083"/>
                  <a:pt x="1883347" y="2346474"/>
                  <a:pt x="1876565" y="2324618"/>
                </a:cubicBezTo>
                <a:cubicBezTo>
                  <a:pt x="1849434" y="2234935"/>
                  <a:pt x="1826824" y="2149774"/>
                  <a:pt x="1810244" y="2082699"/>
                </a:cubicBezTo>
                <a:cubicBezTo>
                  <a:pt x="1813259" y="2087222"/>
                  <a:pt x="1815520" y="2092497"/>
                  <a:pt x="1818534" y="2097019"/>
                </a:cubicBezTo>
                <a:cubicBezTo>
                  <a:pt x="1866014" y="2179919"/>
                  <a:pt x="1934595" y="2298241"/>
                  <a:pt x="2015988" y="2439925"/>
                </a:cubicBezTo>
                <a:cubicBezTo>
                  <a:pt x="2063467" y="2522072"/>
                  <a:pt x="2094367" y="2579349"/>
                  <a:pt x="2119990" y="2625321"/>
                </a:cubicBezTo>
                <a:cubicBezTo>
                  <a:pt x="2181035" y="2737613"/>
                  <a:pt x="2202137" y="2775295"/>
                  <a:pt x="2310662" y="2905675"/>
                </a:cubicBezTo>
                <a:cubicBezTo>
                  <a:pt x="2389794" y="3000633"/>
                  <a:pt x="2473448" y="3092578"/>
                  <a:pt x="2530724" y="3152869"/>
                </a:cubicBezTo>
                <a:cubicBezTo>
                  <a:pt x="2533739" y="3155883"/>
                  <a:pt x="2536754" y="3159652"/>
                  <a:pt x="2539768" y="3162666"/>
                </a:cubicBezTo>
                <a:cubicBezTo>
                  <a:pt x="2431997" y="3098607"/>
                  <a:pt x="2327995" y="3030779"/>
                  <a:pt x="2251877" y="2978778"/>
                </a:cubicBezTo>
                <a:cubicBezTo>
                  <a:pt x="2026539" y="2822774"/>
                  <a:pt x="1954943" y="2584624"/>
                  <a:pt x="1897666" y="2393199"/>
                </a:cubicBezTo>
                <a:close/>
              </a:path>
            </a:pathLst>
          </a:custGeom>
          <a:solidFill>
            <a:srgbClr val="ED6BB8"/>
          </a:solidFill>
          <a:ln w="753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35%">
            <a:extLst>
              <a:ext uri="{FF2B5EF4-FFF2-40B4-BE49-F238E27FC236}">
                <a16:creationId xmlns:a16="http://schemas.microsoft.com/office/drawing/2014/main" id="{4FE90C97-56C9-4DF3-966C-7832333A554A}"/>
              </a:ext>
            </a:extLst>
          </p:cNvPr>
          <p:cNvSpPr txBox="1"/>
          <p:nvPr/>
        </p:nvSpPr>
        <p:spPr>
          <a:xfrm>
            <a:off x="3131672" y="1800724"/>
            <a:ext cx="2302233" cy="13234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Montserrat" panose="00000500000000000000" pitchFamily="50" charset="0"/>
                <a:cs typeface="Times New Roman" panose="02020603050405020304" pitchFamily="18" charset="0"/>
              </a:rPr>
              <a:t>35%</a:t>
            </a:r>
            <a:endParaRPr lang="en-ID" sz="8000" b="1" dirty="0">
              <a:solidFill>
                <a:schemeClr val="bg1"/>
              </a:solidFill>
              <a:latin typeface="Montserrat" panose="00000500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17" name="DISCOUNT">
            <a:extLst>
              <a:ext uri="{FF2B5EF4-FFF2-40B4-BE49-F238E27FC236}">
                <a16:creationId xmlns:a16="http://schemas.microsoft.com/office/drawing/2014/main" id="{14DC7F6F-1468-40F5-B2F0-469A74010F50}"/>
              </a:ext>
            </a:extLst>
          </p:cNvPr>
          <p:cNvSpPr txBox="1"/>
          <p:nvPr/>
        </p:nvSpPr>
        <p:spPr>
          <a:xfrm>
            <a:off x="3562872" y="2831775"/>
            <a:ext cx="190308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6D297F"/>
                </a:solidFill>
                <a:latin typeface="Montserrat" panose="00000500000000000000" pitchFamily="50" charset="0"/>
                <a:cs typeface="Times New Roman" panose="02020603050405020304" pitchFamily="18" charset="0"/>
              </a:rPr>
              <a:t>DISCOUNT</a:t>
            </a:r>
            <a:endParaRPr lang="en-ID" sz="2400" b="1" dirty="0">
              <a:solidFill>
                <a:srgbClr val="6D297F"/>
              </a:solidFill>
              <a:latin typeface="Montserrat" panose="00000500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18" name="Lorem ipsum koncone sam memet saiki ndue kantor dewe, sugih nemen saiki wonge lek">
            <a:extLst>
              <a:ext uri="{FF2B5EF4-FFF2-40B4-BE49-F238E27FC236}">
                <a16:creationId xmlns:a16="http://schemas.microsoft.com/office/drawing/2014/main" id="{C8301095-27A2-4288-8ED1-8A9738530368}"/>
              </a:ext>
            </a:extLst>
          </p:cNvPr>
          <p:cNvSpPr/>
          <p:nvPr/>
        </p:nvSpPr>
        <p:spPr>
          <a:xfrm>
            <a:off x="698743" y="7472403"/>
            <a:ext cx="4195521" cy="1156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Lorem ipsum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koncone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sam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memet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saiki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ndue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kantor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dewe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,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sugih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nemen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saiki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wonge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 lek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  <a:latin typeface="Montserrat" panose="00000500000000000000" pitchFamily="50" charset="0"/>
              </a:rPr>
              <a:t>ditakoki</a:t>
            </a:r>
            <a:endParaRPr lang="en-US" sz="1600" dirty="0">
              <a:solidFill>
                <a:schemeClr val="tx2">
                  <a:lumMod val="50000"/>
                </a:schemeClr>
              </a:solidFill>
              <a:latin typeface="Montserrat" panose="00000500000000000000" pitchFamily="50" charset="0"/>
            </a:endParaRPr>
          </a:p>
        </p:txBody>
      </p:sp>
      <p:grpSp>
        <p:nvGrpSpPr>
          <p:cNvPr id="19" name="CHECK IT NOW">
            <a:extLst>
              <a:ext uri="{FF2B5EF4-FFF2-40B4-BE49-F238E27FC236}">
                <a16:creationId xmlns:a16="http://schemas.microsoft.com/office/drawing/2014/main" id="{91F6F35B-6FEF-4EB5-9241-DA7A00B7BDDE}"/>
              </a:ext>
            </a:extLst>
          </p:cNvPr>
          <p:cNvGrpSpPr/>
          <p:nvPr/>
        </p:nvGrpSpPr>
        <p:grpSpPr>
          <a:xfrm>
            <a:off x="-1123949" y="8879800"/>
            <a:ext cx="4329674" cy="571521"/>
            <a:chOff x="-772407" y="8464965"/>
            <a:chExt cx="3129289" cy="413070"/>
          </a:xfrm>
        </p:grpSpPr>
        <p:sp>
          <p:nvSpPr>
            <p:cNvPr id="20" name="-">
              <a:extLst>
                <a:ext uri="{FF2B5EF4-FFF2-40B4-BE49-F238E27FC236}">
                  <a16:creationId xmlns:a16="http://schemas.microsoft.com/office/drawing/2014/main" id="{996117F7-4AD3-4D92-BA70-A16D0260CBE4}"/>
                </a:ext>
              </a:extLst>
            </p:cNvPr>
            <p:cNvSpPr/>
            <p:nvPr/>
          </p:nvSpPr>
          <p:spPr>
            <a:xfrm>
              <a:off x="-772407" y="8464965"/>
              <a:ext cx="3129289" cy="413070"/>
            </a:xfrm>
            <a:prstGeom prst="roundRect">
              <a:avLst>
                <a:gd name="adj" fmla="val 50000"/>
              </a:avLst>
            </a:prstGeom>
            <a:solidFill>
              <a:srgbClr val="6D297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209" dirty="0">
                <a:solidFill>
                  <a:srgbClr val="6D297F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21" name="CHECK IT NOW">
              <a:extLst>
                <a:ext uri="{FF2B5EF4-FFF2-40B4-BE49-F238E27FC236}">
                  <a16:creationId xmlns:a16="http://schemas.microsoft.com/office/drawing/2014/main" id="{7E44C45B-CCAB-4021-94BA-BF638E0A9E56}"/>
                </a:ext>
              </a:extLst>
            </p:cNvPr>
            <p:cNvSpPr txBox="1"/>
            <p:nvPr/>
          </p:nvSpPr>
          <p:spPr>
            <a:xfrm>
              <a:off x="597668" y="8568592"/>
              <a:ext cx="1615288" cy="2446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Montserrat" panose="00000500000000000000" pitchFamily="50" charset="0"/>
                  <a:cs typeface="Times New Roman" panose="02020603050405020304" pitchFamily="18" charset="0"/>
                </a:rPr>
                <a:t>CHECK IT NOW</a:t>
              </a:r>
            </a:p>
          </p:txBody>
        </p:sp>
      </p:grpSp>
      <p:pic>
        <p:nvPicPr>
          <p:cNvPr id="22" name="YOUR LOGO">
            <a:extLst>
              <a:ext uri="{FF2B5EF4-FFF2-40B4-BE49-F238E27FC236}">
                <a16:creationId xmlns:a16="http://schemas.microsoft.com/office/drawing/2014/main" id="{DFA1101E-6093-47C0-8F8D-6F0AC17572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1682" y="4606006"/>
            <a:ext cx="962502" cy="522035"/>
          </a:xfrm>
          <a:prstGeom prst="rect">
            <a:avLst/>
          </a:prstGeom>
        </p:spPr>
      </p:pic>
      <p:sp>
        <p:nvSpPr>
          <p:cNvPr id="24" name="Lipstick">
            <a:extLst>
              <a:ext uri="{FF2B5EF4-FFF2-40B4-BE49-F238E27FC236}">
                <a16:creationId xmlns:a16="http://schemas.microsoft.com/office/drawing/2014/main" id="{17F5C936-8289-4271-A276-6250F9C42CA4}"/>
              </a:ext>
            </a:extLst>
          </p:cNvPr>
          <p:cNvSpPr txBox="1"/>
          <p:nvPr/>
        </p:nvSpPr>
        <p:spPr>
          <a:xfrm>
            <a:off x="632358" y="5758324"/>
            <a:ext cx="62645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8000" b="1" dirty="0">
                <a:solidFill>
                  <a:srgbClr val="6D297F"/>
                </a:solidFill>
                <a:latin typeface="Montserrat" panose="00000500000000000000" pitchFamily="50" charset="0"/>
                <a:cs typeface="Times New Roman" panose="02020603050405020304" pitchFamily="18" charset="0"/>
              </a:rPr>
              <a:t>Lipstick</a:t>
            </a:r>
            <a:endParaRPr lang="en-ID" sz="8000" b="1" dirty="0">
              <a:solidFill>
                <a:srgbClr val="6D297F"/>
              </a:solidFill>
              <a:latin typeface="Montserrat" panose="00000500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23" name="Special Sale">
            <a:extLst>
              <a:ext uri="{FF2B5EF4-FFF2-40B4-BE49-F238E27FC236}">
                <a16:creationId xmlns:a16="http://schemas.microsoft.com/office/drawing/2014/main" id="{77E3749D-AE33-4B43-BBC5-7BE4FD998B85}"/>
              </a:ext>
            </a:extLst>
          </p:cNvPr>
          <p:cNvSpPr txBox="1"/>
          <p:nvPr/>
        </p:nvSpPr>
        <p:spPr>
          <a:xfrm>
            <a:off x="698743" y="6508374"/>
            <a:ext cx="600398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000" dirty="0">
                <a:solidFill>
                  <a:srgbClr val="ED6BB8"/>
                </a:solidFill>
                <a:latin typeface="Modern Love" panose="04090805081005020601" pitchFamily="82" charset="0"/>
                <a:cs typeface="Times New Roman" panose="02020603050405020304" pitchFamily="18" charset="0"/>
              </a:rPr>
              <a:t>Special Sale</a:t>
            </a:r>
            <a:endParaRPr lang="en-ID" sz="6000" dirty="0">
              <a:solidFill>
                <a:srgbClr val="ED6BB8"/>
              </a:solidFill>
              <a:latin typeface="Modern Love" panose="04090805081005020601" pitchFamily="82" charset="0"/>
              <a:cs typeface="Times New Roman" panose="02020603050405020304" pitchFamily="18" charset="0"/>
            </a:endParaRPr>
          </a:p>
        </p:txBody>
      </p:sp>
      <p:sp>
        <p:nvSpPr>
          <p:cNvPr id="25" name="UP TO">
            <a:extLst>
              <a:ext uri="{FF2B5EF4-FFF2-40B4-BE49-F238E27FC236}">
                <a16:creationId xmlns:a16="http://schemas.microsoft.com/office/drawing/2014/main" id="{5EDC02A5-8BAA-428C-9619-7C46919B0C47}"/>
              </a:ext>
            </a:extLst>
          </p:cNvPr>
          <p:cNvSpPr txBox="1"/>
          <p:nvPr/>
        </p:nvSpPr>
        <p:spPr>
          <a:xfrm>
            <a:off x="3105863" y="1674937"/>
            <a:ext cx="118974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6D297F"/>
                </a:solidFill>
                <a:latin typeface="Montserrat" panose="00000500000000000000" pitchFamily="50" charset="0"/>
                <a:cs typeface="Times New Roman" panose="02020603050405020304" pitchFamily="18" charset="0"/>
              </a:rPr>
              <a:t>UP TO</a:t>
            </a:r>
            <a:endParaRPr lang="en-ID" sz="2400" b="1" dirty="0">
              <a:solidFill>
                <a:srgbClr val="6D297F"/>
              </a:solidFill>
              <a:latin typeface="Montserrat" panose="00000500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26" name="+(00) 012 3456 7890">
            <a:extLst>
              <a:ext uri="{FF2B5EF4-FFF2-40B4-BE49-F238E27FC236}">
                <a16:creationId xmlns:a16="http://schemas.microsoft.com/office/drawing/2014/main" id="{1F8289D3-5C7E-4CF1-99A3-4370815FCA35}"/>
              </a:ext>
            </a:extLst>
          </p:cNvPr>
          <p:cNvSpPr/>
          <p:nvPr/>
        </p:nvSpPr>
        <p:spPr>
          <a:xfrm>
            <a:off x="730902" y="9613275"/>
            <a:ext cx="54109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6D297F"/>
                </a:solidFill>
                <a:latin typeface="Montserrat" panose="00000500000000000000" pitchFamily="50" charset="0"/>
                <a:cs typeface="Aharoni" panose="02010803020104030203" pitchFamily="2" charset="-79"/>
              </a:rPr>
              <a:t>+(00) 012 3456 7890</a:t>
            </a:r>
          </a:p>
        </p:txBody>
      </p:sp>
      <p:sp>
        <p:nvSpPr>
          <p:cNvPr id="27" name="www.yourdomain.com+(00) 012 3456 7890">
            <a:extLst>
              <a:ext uri="{FF2B5EF4-FFF2-40B4-BE49-F238E27FC236}">
                <a16:creationId xmlns:a16="http://schemas.microsoft.com/office/drawing/2014/main" id="{0C80D606-CC7C-421C-8648-373F047DB920}"/>
              </a:ext>
            </a:extLst>
          </p:cNvPr>
          <p:cNvSpPr/>
          <p:nvPr/>
        </p:nvSpPr>
        <p:spPr>
          <a:xfrm>
            <a:off x="789268" y="10158980"/>
            <a:ext cx="45787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pc="600" dirty="0">
                <a:solidFill>
                  <a:srgbClr val="ED6BB8"/>
                </a:solidFill>
                <a:latin typeface="Montserrat" panose="00000500000000000000" pitchFamily="50" charset="0"/>
                <a:cs typeface="Aharoni" panose="02010803020104030203" pitchFamily="2" charset="-79"/>
              </a:rPr>
              <a:t>www.yourdomain.com</a:t>
            </a:r>
          </a:p>
        </p:txBody>
      </p:sp>
      <p:grpSp>
        <p:nvGrpSpPr>
          <p:cNvPr id="28" name="-">
            <a:extLst>
              <a:ext uri="{FF2B5EF4-FFF2-40B4-BE49-F238E27FC236}">
                <a16:creationId xmlns:a16="http://schemas.microsoft.com/office/drawing/2014/main" id="{BDC05448-D324-4DEB-B868-79F916ACB479}"/>
              </a:ext>
            </a:extLst>
          </p:cNvPr>
          <p:cNvGrpSpPr/>
          <p:nvPr/>
        </p:nvGrpSpPr>
        <p:grpSpPr>
          <a:xfrm>
            <a:off x="9477245" y="210172"/>
            <a:ext cx="1035441" cy="220377"/>
            <a:chOff x="5517759" y="4959009"/>
            <a:chExt cx="1151388" cy="245054"/>
          </a:xfrm>
          <a:solidFill>
            <a:schemeClr val="bg1"/>
          </a:solidFill>
        </p:grpSpPr>
        <p:sp>
          <p:nvSpPr>
            <p:cNvPr id="29" name="-">
              <a:extLst>
                <a:ext uri="{FF2B5EF4-FFF2-40B4-BE49-F238E27FC236}">
                  <a16:creationId xmlns:a16="http://schemas.microsoft.com/office/drawing/2014/main" id="{D14175CD-0063-466C-BA63-D18161E39612}"/>
                </a:ext>
              </a:extLst>
            </p:cNvPr>
            <p:cNvSpPr/>
            <p:nvPr/>
          </p:nvSpPr>
          <p:spPr>
            <a:xfrm>
              <a:off x="6426056" y="4960905"/>
              <a:ext cx="243091" cy="243152"/>
            </a:xfrm>
            <a:custGeom>
              <a:avLst/>
              <a:gdLst>
                <a:gd name="connsiteX0" fmla="*/ 118110 w 118110"/>
                <a:gd name="connsiteY0" fmla="*/ 60991 h 118141"/>
                <a:gd name="connsiteX1" fmla="*/ 59055 w 118110"/>
                <a:gd name="connsiteY1" fmla="*/ 118141 h 118141"/>
                <a:gd name="connsiteX2" fmla="*/ 0 w 118110"/>
                <a:gd name="connsiteY2" fmla="*/ 60991 h 118141"/>
                <a:gd name="connsiteX3" fmla="*/ 59055 w 118110"/>
                <a:gd name="connsiteY3" fmla="*/ 31 h 118141"/>
                <a:gd name="connsiteX4" fmla="*/ 118110 w 118110"/>
                <a:gd name="connsiteY4" fmla="*/ 60991 h 118141"/>
                <a:gd name="connsiteX5" fmla="*/ 46673 w 118110"/>
                <a:gd name="connsiteY5" fmla="*/ 85756 h 118141"/>
                <a:gd name="connsiteX6" fmla="*/ 84773 w 118110"/>
                <a:gd name="connsiteY6" fmla="*/ 47656 h 118141"/>
                <a:gd name="connsiteX7" fmla="*/ 84773 w 118110"/>
                <a:gd name="connsiteY7" fmla="*/ 45751 h 118141"/>
                <a:gd name="connsiteX8" fmla="*/ 91440 w 118110"/>
                <a:gd name="connsiteY8" fmla="*/ 39084 h 118141"/>
                <a:gd name="connsiteX9" fmla="*/ 83820 w 118110"/>
                <a:gd name="connsiteY9" fmla="*/ 40989 h 118141"/>
                <a:gd name="connsiteX10" fmla="*/ 89535 w 118110"/>
                <a:gd name="connsiteY10" fmla="*/ 33369 h 118141"/>
                <a:gd name="connsiteX11" fmla="*/ 80963 w 118110"/>
                <a:gd name="connsiteY11" fmla="*/ 36226 h 118141"/>
                <a:gd name="connsiteX12" fmla="*/ 71438 w 118110"/>
                <a:gd name="connsiteY12" fmla="*/ 32416 h 118141"/>
                <a:gd name="connsiteX13" fmla="*/ 58103 w 118110"/>
                <a:gd name="connsiteY13" fmla="*/ 45751 h 118141"/>
                <a:gd name="connsiteX14" fmla="*/ 58103 w 118110"/>
                <a:gd name="connsiteY14" fmla="*/ 48609 h 118141"/>
                <a:gd name="connsiteX15" fmla="*/ 30480 w 118110"/>
                <a:gd name="connsiteY15" fmla="*/ 34321 h 118141"/>
                <a:gd name="connsiteX16" fmla="*/ 28575 w 118110"/>
                <a:gd name="connsiteY16" fmla="*/ 40989 h 118141"/>
                <a:gd name="connsiteX17" fmla="*/ 34290 w 118110"/>
                <a:gd name="connsiteY17" fmla="*/ 52419 h 118141"/>
                <a:gd name="connsiteX18" fmla="*/ 28575 w 118110"/>
                <a:gd name="connsiteY18" fmla="*/ 50514 h 118141"/>
                <a:gd name="connsiteX19" fmla="*/ 28575 w 118110"/>
                <a:gd name="connsiteY19" fmla="*/ 50514 h 118141"/>
                <a:gd name="connsiteX20" fmla="*/ 39053 w 118110"/>
                <a:gd name="connsiteY20" fmla="*/ 63849 h 118141"/>
                <a:gd name="connsiteX21" fmla="*/ 35243 w 118110"/>
                <a:gd name="connsiteY21" fmla="*/ 63849 h 118141"/>
                <a:gd name="connsiteX22" fmla="*/ 32385 w 118110"/>
                <a:gd name="connsiteY22" fmla="*/ 63849 h 118141"/>
                <a:gd name="connsiteX23" fmla="*/ 44768 w 118110"/>
                <a:gd name="connsiteY23" fmla="*/ 73374 h 118141"/>
                <a:gd name="connsiteX24" fmla="*/ 28575 w 118110"/>
                <a:gd name="connsiteY24" fmla="*/ 79089 h 118141"/>
                <a:gd name="connsiteX25" fmla="*/ 25718 w 118110"/>
                <a:gd name="connsiteY25" fmla="*/ 79089 h 118141"/>
                <a:gd name="connsiteX26" fmla="*/ 46673 w 118110"/>
                <a:gd name="connsiteY26" fmla="*/ 85756 h 118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8110" h="118141">
                  <a:moveTo>
                    <a:pt x="118110" y="60991"/>
                  </a:moveTo>
                  <a:cubicBezTo>
                    <a:pt x="118110" y="101949"/>
                    <a:pt x="99060" y="118141"/>
                    <a:pt x="59055" y="118141"/>
                  </a:cubicBezTo>
                  <a:cubicBezTo>
                    <a:pt x="18098" y="118141"/>
                    <a:pt x="0" y="100996"/>
                    <a:pt x="0" y="60991"/>
                  </a:cubicBezTo>
                  <a:cubicBezTo>
                    <a:pt x="0" y="20034"/>
                    <a:pt x="19050" y="31"/>
                    <a:pt x="59055" y="31"/>
                  </a:cubicBezTo>
                  <a:cubicBezTo>
                    <a:pt x="99060" y="-921"/>
                    <a:pt x="118110" y="20034"/>
                    <a:pt x="118110" y="60991"/>
                  </a:cubicBezTo>
                  <a:moveTo>
                    <a:pt x="46673" y="85756"/>
                  </a:moveTo>
                  <a:cubicBezTo>
                    <a:pt x="71438" y="85756"/>
                    <a:pt x="84773" y="65754"/>
                    <a:pt x="84773" y="47656"/>
                  </a:cubicBezTo>
                  <a:cubicBezTo>
                    <a:pt x="84773" y="46704"/>
                    <a:pt x="84773" y="46704"/>
                    <a:pt x="84773" y="45751"/>
                  </a:cubicBezTo>
                  <a:cubicBezTo>
                    <a:pt x="87630" y="43846"/>
                    <a:pt x="89535" y="41941"/>
                    <a:pt x="91440" y="39084"/>
                  </a:cubicBezTo>
                  <a:cubicBezTo>
                    <a:pt x="88583" y="40036"/>
                    <a:pt x="86678" y="40989"/>
                    <a:pt x="83820" y="40989"/>
                  </a:cubicBezTo>
                  <a:cubicBezTo>
                    <a:pt x="86678" y="39084"/>
                    <a:pt x="88583" y="37179"/>
                    <a:pt x="89535" y="33369"/>
                  </a:cubicBezTo>
                  <a:cubicBezTo>
                    <a:pt x="86678" y="35274"/>
                    <a:pt x="83820" y="36226"/>
                    <a:pt x="80963" y="36226"/>
                  </a:cubicBezTo>
                  <a:cubicBezTo>
                    <a:pt x="78105" y="33369"/>
                    <a:pt x="75248" y="32416"/>
                    <a:pt x="71438" y="32416"/>
                  </a:cubicBezTo>
                  <a:cubicBezTo>
                    <a:pt x="63818" y="32416"/>
                    <a:pt x="58103" y="38131"/>
                    <a:pt x="58103" y="45751"/>
                  </a:cubicBezTo>
                  <a:cubicBezTo>
                    <a:pt x="58103" y="46704"/>
                    <a:pt x="58103" y="47656"/>
                    <a:pt x="58103" y="48609"/>
                  </a:cubicBezTo>
                  <a:cubicBezTo>
                    <a:pt x="46673" y="47656"/>
                    <a:pt x="37148" y="42894"/>
                    <a:pt x="30480" y="34321"/>
                  </a:cubicBezTo>
                  <a:cubicBezTo>
                    <a:pt x="29528" y="36226"/>
                    <a:pt x="28575" y="38131"/>
                    <a:pt x="28575" y="40989"/>
                  </a:cubicBezTo>
                  <a:cubicBezTo>
                    <a:pt x="28575" y="45751"/>
                    <a:pt x="30480" y="49561"/>
                    <a:pt x="34290" y="52419"/>
                  </a:cubicBezTo>
                  <a:cubicBezTo>
                    <a:pt x="32385" y="52419"/>
                    <a:pt x="30480" y="51466"/>
                    <a:pt x="28575" y="50514"/>
                  </a:cubicBezTo>
                  <a:cubicBezTo>
                    <a:pt x="28575" y="50514"/>
                    <a:pt x="28575" y="50514"/>
                    <a:pt x="28575" y="50514"/>
                  </a:cubicBezTo>
                  <a:cubicBezTo>
                    <a:pt x="28575" y="57181"/>
                    <a:pt x="33338" y="61944"/>
                    <a:pt x="39053" y="63849"/>
                  </a:cubicBezTo>
                  <a:cubicBezTo>
                    <a:pt x="38100" y="63849"/>
                    <a:pt x="37148" y="63849"/>
                    <a:pt x="35243" y="63849"/>
                  </a:cubicBezTo>
                  <a:cubicBezTo>
                    <a:pt x="34290" y="63849"/>
                    <a:pt x="33338" y="63849"/>
                    <a:pt x="32385" y="63849"/>
                  </a:cubicBezTo>
                  <a:cubicBezTo>
                    <a:pt x="34290" y="69564"/>
                    <a:pt x="39053" y="73374"/>
                    <a:pt x="44768" y="73374"/>
                  </a:cubicBezTo>
                  <a:cubicBezTo>
                    <a:pt x="40005" y="77184"/>
                    <a:pt x="34290" y="79089"/>
                    <a:pt x="28575" y="79089"/>
                  </a:cubicBezTo>
                  <a:cubicBezTo>
                    <a:pt x="27623" y="79089"/>
                    <a:pt x="26670" y="79089"/>
                    <a:pt x="25718" y="79089"/>
                  </a:cubicBezTo>
                  <a:cubicBezTo>
                    <a:pt x="32385" y="83851"/>
                    <a:pt x="39053" y="85756"/>
                    <a:pt x="46673" y="8575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Lexend" pitchFamily="2" charset="0"/>
              </a:endParaRPr>
            </a:p>
          </p:txBody>
        </p:sp>
        <p:sp>
          <p:nvSpPr>
            <p:cNvPr id="30" name="-">
              <a:extLst>
                <a:ext uri="{FF2B5EF4-FFF2-40B4-BE49-F238E27FC236}">
                  <a16:creationId xmlns:a16="http://schemas.microsoft.com/office/drawing/2014/main" id="{EC055DCD-1F79-4C58-9A75-ED123F20718C}"/>
                </a:ext>
              </a:extLst>
            </p:cNvPr>
            <p:cNvSpPr/>
            <p:nvPr/>
          </p:nvSpPr>
          <p:spPr>
            <a:xfrm>
              <a:off x="5517759" y="4959009"/>
              <a:ext cx="245050" cy="245048"/>
            </a:xfrm>
            <a:custGeom>
              <a:avLst/>
              <a:gdLst>
                <a:gd name="connsiteX0" fmla="*/ 72390 w 119062"/>
                <a:gd name="connsiteY0" fmla="*/ 60008 h 119062"/>
                <a:gd name="connsiteX1" fmla="*/ 60008 w 119062"/>
                <a:gd name="connsiteY1" fmla="*/ 72390 h 119062"/>
                <a:gd name="connsiteX2" fmla="*/ 46673 w 119062"/>
                <a:gd name="connsiteY2" fmla="*/ 60008 h 119062"/>
                <a:gd name="connsiteX3" fmla="*/ 60008 w 119062"/>
                <a:gd name="connsiteY3" fmla="*/ 47625 h 119062"/>
                <a:gd name="connsiteX4" fmla="*/ 72390 w 119062"/>
                <a:gd name="connsiteY4" fmla="*/ 60008 h 119062"/>
                <a:gd name="connsiteX5" fmla="*/ 91440 w 119062"/>
                <a:gd name="connsiteY5" fmla="*/ 44768 h 119062"/>
                <a:gd name="connsiteX6" fmla="*/ 91440 w 119062"/>
                <a:gd name="connsiteY6" fmla="*/ 60008 h 119062"/>
                <a:gd name="connsiteX7" fmla="*/ 91440 w 119062"/>
                <a:gd name="connsiteY7" fmla="*/ 75248 h 119062"/>
                <a:gd name="connsiteX8" fmla="*/ 90488 w 119062"/>
                <a:gd name="connsiteY8" fmla="*/ 82868 h 119062"/>
                <a:gd name="connsiteX9" fmla="*/ 86678 w 119062"/>
                <a:gd name="connsiteY9" fmla="*/ 86678 h 119062"/>
                <a:gd name="connsiteX10" fmla="*/ 82868 w 119062"/>
                <a:gd name="connsiteY10" fmla="*/ 89535 h 119062"/>
                <a:gd name="connsiteX11" fmla="*/ 75248 w 119062"/>
                <a:gd name="connsiteY11" fmla="*/ 91440 h 119062"/>
                <a:gd name="connsiteX12" fmla="*/ 60008 w 119062"/>
                <a:gd name="connsiteY12" fmla="*/ 91440 h 119062"/>
                <a:gd name="connsiteX13" fmla="*/ 44768 w 119062"/>
                <a:gd name="connsiteY13" fmla="*/ 91440 h 119062"/>
                <a:gd name="connsiteX14" fmla="*/ 37148 w 119062"/>
                <a:gd name="connsiteY14" fmla="*/ 89535 h 119062"/>
                <a:gd name="connsiteX15" fmla="*/ 32385 w 119062"/>
                <a:gd name="connsiteY15" fmla="*/ 86678 h 119062"/>
                <a:gd name="connsiteX16" fmla="*/ 29528 w 119062"/>
                <a:gd name="connsiteY16" fmla="*/ 82868 h 119062"/>
                <a:gd name="connsiteX17" fmla="*/ 28575 w 119062"/>
                <a:gd name="connsiteY17" fmla="*/ 75248 h 119062"/>
                <a:gd name="connsiteX18" fmla="*/ 28575 w 119062"/>
                <a:gd name="connsiteY18" fmla="*/ 60008 h 119062"/>
                <a:gd name="connsiteX19" fmla="*/ 28575 w 119062"/>
                <a:gd name="connsiteY19" fmla="*/ 44768 h 119062"/>
                <a:gd name="connsiteX20" fmla="*/ 29528 w 119062"/>
                <a:gd name="connsiteY20" fmla="*/ 37148 h 119062"/>
                <a:gd name="connsiteX21" fmla="*/ 32385 w 119062"/>
                <a:gd name="connsiteY21" fmla="*/ 32385 h 119062"/>
                <a:gd name="connsiteX22" fmla="*/ 37148 w 119062"/>
                <a:gd name="connsiteY22" fmla="*/ 29528 h 119062"/>
                <a:gd name="connsiteX23" fmla="*/ 44768 w 119062"/>
                <a:gd name="connsiteY23" fmla="*/ 28575 h 119062"/>
                <a:gd name="connsiteX24" fmla="*/ 60008 w 119062"/>
                <a:gd name="connsiteY24" fmla="*/ 28575 h 119062"/>
                <a:gd name="connsiteX25" fmla="*/ 75248 w 119062"/>
                <a:gd name="connsiteY25" fmla="*/ 28575 h 119062"/>
                <a:gd name="connsiteX26" fmla="*/ 82868 w 119062"/>
                <a:gd name="connsiteY26" fmla="*/ 29528 h 119062"/>
                <a:gd name="connsiteX27" fmla="*/ 86678 w 119062"/>
                <a:gd name="connsiteY27" fmla="*/ 33338 h 119062"/>
                <a:gd name="connsiteX28" fmla="*/ 89535 w 119062"/>
                <a:gd name="connsiteY28" fmla="*/ 38100 h 119062"/>
                <a:gd name="connsiteX29" fmla="*/ 91440 w 119062"/>
                <a:gd name="connsiteY29" fmla="*/ 44768 h 119062"/>
                <a:gd name="connsiteX30" fmla="*/ 80010 w 119062"/>
                <a:gd name="connsiteY30" fmla="*/ 60008 h 119062"/>
                <a:gd name="connsiteX31" fmla="*/ 60008 w 119062"/>
                <a:gd name="connsiteY31" fmla="*/ 40005 h 119062"/>
                <a:gd name="connsiteX32" fmla="*/ 40005 w 119062"/>
                <a:gd name="connsiteY32" fmla="*/ 60008 h 119062"/>
                <a:gd name="connsiteX33" fmla="*/ 60008 w 119062"/>
                <a:gd name="connsiteY33" fmla="*/ 80010 h 119062"/>
                <a:gd name="connsiteX34" fmla="*/ 80010 w 119062"/>
                <a:gd name="connsiteY34" fmla="*/ 60008 h 119062"/>
                <a:gd name="connsiteX35" fmla="*/ 84773 w 119062"/>
                <a:gd name="connsiteY35" fmla="*/ 39053 h 119062"/>
                <a:gd name="connsiteX36" fmla="*/ 80010 w 119062"/>
                <a:gd name="connsiteY36" fmla="*/ 34290 h 119062"/>
                <a:gd name="connsiteX37" fmla="*/ 76200 w 119062"/>
                <a:gd name="connsiteY37" fmla="*/ 39053 h 119062"/>
                <a:gd name="connsiteX38" fmla="*/ 80963 w 119062"/>
                <a:gd name="connsiteY38" fmla="*/ 43815 h 119062"/>
                <a:gd name="connsiteX39" fmla="*/ 84773 w 119062"/>
                <a:gd name="connsiteY39" fmla="*/ 39053 h 119062"/>
                <a:gd name="connsiteX40" fmla="*/ 119063 w 119062"/>
                <a:gd name="connsiteY40" fmla="*/ 61913 h 119062"/>
                <a:gd name="connsiteX41" fmla="*/ 60008 w 119062"/>
                <a:gd name="connsiteY41" fmla="*/ 119063 h 119062"/>
                <a:gd name="connsiteX42" fmla="*/ 0 w 119062"/>
                <a:gd name="connsiteY42" fmla="*/ 61913 h 119062"/>
                <a:gd name="connsiteX43" fmla="*/ 59055 w 119062"/>
                <a:gd name="connsiteY43" fmla="*/ 0 h 119062"/>
                <a:gd name="connsiteX44" fmla="*/ 119063 w 119062"/>
                <a:gd name="connsiteY44" fmla="*/ 61913 h 119062"/>
                <a:gd name="connsiteX45" fmla="*/ 98108 w 119062"/>
                <a:gd name="connsiteY45" fmla="*/ 60008 h 119062"/>
                <a:gd name="connsiteX46" fmla="*/ 98108 w 119062"/>
                <a:gd name="connsiteY46" fmla="*/ 43815 h 119062"/>
                <a:gd name="connsiteX47" fmla="*/ 96203 w 119062"/>
                <a:gd name="connsiteY47" fmla="*/ 34290 h 119062"/>
                <a:gd name="connsiteX48" fmla="*/ 92393 w 119062"/>
                <a:gd name="connsiteY48" fmla="*/ 27623 h 119062"/>
                <a:gd name="connsiteX49" fmla="*/ 84773 w 119062"/>
                <a:gd name="connsiteY49" fmla="*/ 23813 h 119062"/>
                <a:gd name="connsiteX50" fmla="*/ 76200 w 119062"/>
                <a:gd name="connsiteY50" fmla="*/ 21908 h 119062"/>
                <a:gd name="connsiteX51" fmla="*/ 60008 w 119062"/>
                <a:gd name="connsiteY51" fmla="*/ 21908 h 119062"/>
                <a:gd name="connsiteX52" fmla="*/ 43815 w 119062"/>
                <a:gd name="connsiteY52" fmla="*/ 21908 h 119062"/>
                <a:gd name="connsiteX53" fmla="*/ 34290 w 119062"/>
                <a:gd name="connsiteY53" fmla="*/ 23813 h 119062"/>
                <a:gd name="connsiteX54" fmla="*/ 27623 w 119062"/>
                <a:gd name="connsiteY54" fmla="*/ 27623 h 119062"/>
                <a:gd name="connsiteX55" fmla="*/ 23813 w 119062"/>
                <a:gd name="connsiteY55" fmla="*/ 35243 h 119062"/>
                <a:gd name="connsiteX56" fmla="*/ 21908 w 119062"/>
                <a:gd name="connsiteY56" fmla="*/ 44768 h 119062"/>
                <a:gd name="connsiteX57" fmla="*/ 21908 w 119062"/>
                <a:gd name="connsiteY57" fmla="*/ 60960 h 119062"/>
                <a:gd name="connsiteX58" fmla="*/ 21908 w 119062"/>
                <a:gd name="connsiteY58" fmla="*/ 77153 h 119062"/>
                <a:gd name="connsiteX59" fmla="*/ 23813 w 119062"/>
                <a:gd name="connsiteY59" fmla="*/ 86678 h 119062"/>
                <a:gd name="connsiteX60" fmla="*/ 28575 w 119062"/>
                <a:gd name="connsiteY60" fmla="*/ 93345 h 119062"/>
                <a:gd name="connsiteX61" fmla="*/ 35243 w 119062"/>
                <a:gd name="connsiteY61" fmla="*/ 98108 h 119062"/>
                <a:gd name="connsiteX62" fmla="*/ 44768 w 119062"/>
                <a:gd name="connsiteY62" fmla="*/ 100013 h 119062"/>
                <a:gd name="connsiteX63" fmla="*/ 60960 w 119062"/>
                <a:gd name="connsiteY63" fmla="*/ 100013 h 119062"/>
                <a:gd name="connsiteX64" fmla="*/ 77153 w 119062"/>
                <a:gd name="connsiteY64" fmla="*/ 100013 h 119062"/>
                <a:gd name="connsiteX65" fmla="*/ 86678 w 119062"/>
                <a:gd name="connsiteY65" fmla="*/ 98108 h 119062"/>
                <a:gd name="connsiteX66" fmla="*/ 92393 w 119062"/>
                <a:gd name="connsiteY66" fmla="*/ 92393 h 119062"/>
                <a:gd name="connsiteX67" fmla="*/ 97155 w 119062"/>
                <a:gd name="connsiteY67" fmla="*/ 85725 h 119062"/>
                <a:gd name="connsiteX68" fmla="*/ 99060 w 119062"/>
                <a:gd name="connsiteY68" fmla="*/ 76200 h 119062"/>
                <a:gd name="connsiteX69" fmla="*/ 98108 w 119062"/>
                <a:gd name="connsiteY69" fmla="*/ 60008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19062" h="119062">
                  <a:moveTo>
                    <a:pt x="72390" y="60008"/>
                  </a:moveTo>
                  <a:cubicBezTo>
                    <a:pt x="72390" y="66675"/>
                    <a:pt x="66675" y="72390"/>
                    <a:pt x="60008" y="72390"/>
                  </a:cubicBezTo>
                  <a:cubicBezTo>
                    <a:pt x="52388" y="72390"/>
                    <a:pt x="46673" y="66675"/>
                    <a:pt x="46673" y="60008"/>
                  </a:cubicBezTo>
                  <a:cubicBezTo>
                    <a:pt x="46673" y="53340"/>
                    <a:pt x="52388" y="47625"/>
                    <a:pt x="60008" y="47625"/>
                  </a:cubicBezTo>
                  <a:cubicBezTo>
                    <a:pt x="66675" y="47625"/>
                    <a:pt x="72390" y="53340"/>
                    <a:pt x="72390" y="60008"/>
                  </a:cubicBezTo>
                  <a:close/>
                  <a:moveTo>
                    <a:pt x="91440" y="44768"/>
                  </a:moveTo>
                  <a:cubicBezTo>
                    <a:pt x="91440" y="48578"/>
                    <a:pt x="91440" y="50483"/>
                    <a:pt x="91440" y="60008"/>
                  </a:cubicBezTo>
                  <a:cubicBezTo>
                    <a:pt x="91440" y="70485"/>
                    <a:pt x="91440" y="71438"/>
                    <a:pt x="91440" y="75248"/>
                  </a:cubicBezTo>
                  <a:cubicBezTo>
                    <a:pt x="91440" y="79058"/>
                    <a:pt x="90488" y="80963"/>
                    <a:pt x="90488" y="82868"/>
                  </a:cubicBezTo>
                  <a:cubicBezTo>
                    <a:pt x="89535" y="84773"/>
                    <a:pt x="88583" y="85725"/>
                    <a:pt x="86678" y="86678"/>
                  </a:cubicBezTo>
                  <a:cubicBezTo>
                    <a:pt x="84773" y="87630"/>
                    <a:pt x="84773" y="89535"/>
                    <a:pt x="82868" y="89535"/>
                  </a:cubicBezTo>
                  <a:cubicBezTo>
                    <a:pt x="80963" y="90488"/>
                    <a:pt x="79058" y="91440"/>
                    <a:pt x="75248" y="91440"/>
                  </a:cubicBezTo>
                  <a:cubicBezTo>
                    <a:pt x="71438" y="91440"/>
                    <a:pt x="70485" y="91440"/>
                    <a:pt x="60008" y="91440"/>
                  </a:cubicBezTo>
                  <a:cubicBezTo>
                    <a:pt x="49530" y="91440"/>
                    <a:pt x="48578" y="91440"/>
                    <a:pt x="44768" y="91440"/>
                  </a:cubicBezTo>
                  <a:cubicBezTo>
                    <a:pt x="40958" y="91440"/>
                    <a:pt x="38100" y="90488"/>
                    <a:pt x="37148" y="89535"/>
                  </a:cubicBezTo>
                  <a:cubicBezTo>
                    <a:pt x="35243" y="89535"/>
                    <a:pt x="34290" y="88583"/>
                    <a:pt x="32385" y="86678"/>
                  </a:cubicBezTo>
                  <a:cubicBezTo>
                    <a:pt x="30480" y="84773"/>
                    <a:pt x="30480" y="84773"/>
                    <a:pt x="29528" y="82868"/>
                  </a:cubicBezTo>
                  <a:cubicBezTo>
                    <a:pt x="29528" y="80963"/>
                    <a:pt x="28575" y="79058"/>
                    <a:pt x="28575" y="75248"/>
                  </a:cubicBezTo>
                  <a:cubicBezTo>
                    <a:pt x="28575" y="71438"/>
                    <a:pt x="28575" y="69533"/>
                    <a:pt x="28575" y="60008"/>
                  </a:cubicBezTo>
                  <a:cubicBezTo>
                    <a:pt x="28575" y="49530"/>
                    <a:pt x="28575" y="48578"/>
                    <a:pt x="28575" y="44768"/>
                  </a:cubicBezTo>
                  <a:cubicBezTo>
                    <a:pt x="28575" y="40958"/>
                    <a:pt x="29528" y="39053"/>
                    <a:pt x="29528" y="37148"/>
                  </a:cubicBezTo>
                  <a:cubicBezTo>
                    <a:pt x="30480" y="35243"/>
                    <a:pt x="31433" y="34290"/>
                    <a:pt x="32385" y="32385"/>
                  </a:cubicBezTo>
                  <a:cubicBezTo>
                    <a:pt x="33338" y="30480"/>
                    <a:pt x="35243" y="30480"/>
                    <a:pt x="37148" y="29528"/>
                  </a:cubicBezTo>
                  <a:cubicBezTo>
                    <a:pt x="38100" y="29528"/>
                    <a:pt x="40958" y="28575"/>
                    <a:pt x="44768" y="28575"/>
                  </a:cubicBezTo>
                  <a:cubicBezTo>
                    <a:pt x="48578" y="28575"/>
                    <a:pt x="49530" y="28575"/>
                    <a:pt x="60008" y="28575"/>
                  </a:cubicBezTo>
                  <a:cubicBezTo>
                    <a:pt x="70485" y="28575"/>
                    <a:pt x="71438" y="28575"/>
                    <a:pt x="75248" y="28575"/>
                  </a:cubicBezTo>
                  <a:cubicBezTo>
                    <a:pt x="79058" y="28575"/>
                    <a:pt x="80963" y="29528"/>
                    <a:pt x="82868" y="29528"/>
                  </a:cubicBezTo>
                  <a:cubicBezTo>
                    <a:pt x="84773" y="30480"/>
                    <a:pt x="85725" y="31433"/>
                    <a:pt x="86678" y="33338"/>
                  </a:cubicBezTo>
                  <a:cubicBezTo>
                    <a:pt x="87630" y="35243"/>
                    <a:pt x="88583" y="36195"/>
                    <a:pt x="89535" y="38100"/>
                  </a:cubicBezTo>
                  <a:cubicBezTo>
                    <a:pt x="90488" y="39053"/>
                    <a:pt x="91440" y="40958"/>
                    <a:pt x="91440" y="44768"/>
                  </a:cubicBezTo>
                  <a:close/>
                  <a:moveTo>
                    <a:pt x="80010" y="60008"/>
                  </a:moveTo>
                  <a:cubicBezTo>
                    <a:pt x="80010" y="48578"/>
                    <a:pt x="71438" y="40005"/>
                    <a:pt x="60008" y="40005"/>
                  </a:cubicBezTo>
                  <a:cubicBezTo>
                    <a:pt x="48578" y="40005"/>
                    <a:pt x="40005" y="48578"/>
                    <a:pt x="40005" y="60008"/>
                  </a:cubicBezTo>
                  <a:cubicBezTo>
                    <a:pt x="40005" y="70485"/>
                    <a:pt x="48578" y="80010"/>
                    <a:pt x="60008" y="80010"/>
                  </a:cubicBezTo>
                  <a:cubicBezTo>
                    <a:pt x="70485" y="80010"/>
                    <a:pt x="80010" y="70485"/>
                    <a:pt x="80010" y="60008"/>
                  </a:cubicBezTo>
                  <a:close/>
                  <a:moveTo>
                    <a:pt x="84773" y="39053"/>
                  </a:moveTo>
                  <a:cubicBezTo>
                    <a:pt x="84773" y="36195"/>
                    <a:pt x="82868" y="34290"/>
                    <a:pt x="80010" y="34290"/>
                  </a:cubicBezTo>
                  <a:cubicBezTo>
                    <a:pt x="77153" y="34290"/>
                    <a:pt x="76200" y="37148"/>
                    <a:pt x="76200" y="39053"/>
                  </a:cubicBezTo>
                  <a:cubicBezTo>
                    <a:pt x="76200" y="41910"/>
                    <a:pt x="78105" y="43815"/>
                    <a:pt x="80963" y="43815"/>
                  </a:cubicBezTo>
                  <a:cubicBezTo>
                    <a:pt x="83820" y="43815"/>
                    <a:pt x="84773" y="41910"/>
                    <a:pt x="84773" y="39053"/>
                  </a:cubicBezTo>
                  <a:close/>
                  <a:moveTo>
                    <a:pt x="119063" y="61913"/>
                  </a:moveTo>
                  <a:cubicBezTo>
                    <a:pt x="119063" y="102870"/>
                    <a:pt x="100013" y="119063"/>
                    <a:pt x="60008" y="119063"/>
                  </a:cubicBezTo>
                  <a:cubicBezTo>
                    <a:pt x="19050" y="119063"/>
                    <a:pt x="0" y="101918"/>
                    <a:pt x="0" y="61913"/>
                  </a:cubicBezTo>
                  <a:cubicBezTo>
                    <a:pt x="0" y="20955"/>
                    <a:pt x="19050" y="0"/>
                    <a:pt x="59055" y="0"/>
                  </a:cubicBezTo>
                  <a:cubicBezTo>
                    <a:pt x="100013" y="0"/>
                    <a:pt x="119063" y="20955"/>
                    <a:pt x="119063" y="61913"/>
                  </a:cubicBezTo>
                  <a:close/>
                  <a:moveTo>
                    <a:pt x="98108" y="60008"/>
                  </a:moveTo>
                  <a:cubicBezTo>
                    <a:pt x="98108" y="49530"/>
                    <a:pt x="98108" y="48578"/>
                    <a:pt x="98108" y="43815"/>
                  </a:cubicBezTo>
                  <a:cubicBezTo>
                    <a:pt x="98108" y="40005"/>
                    <a:pt x="97155" y="37148"/>
                    <a:pt x="96203" y="34290"/>
                  </a:cubicBezTo>
                  <a:cubicBezTo>
                    <a:pt x="95250" y="32385"/>
                    <a:pt x="94298" y="30480"/>
                    <a:pt x="92393" y="27623"/>
                  </a:cubicBezTo>
                  <a:cubicBezTo>
                    <a:pt x="89535" y="25718"/>
                    <a:pt x="87630" y="24765"/>
                    <a:pt x="84773" y="23813"/>
                  </a:cubicBezTo>
                  <a:cubicBezTo>
                    <a:pt x="82868" y="22860"/>
                    <a:pt x="80010" y="21908"/>
                    <a:pt x="76200" y="21908"/>
                  </a:cubicBezTo>
                  <a:cubicBezTo>
                    <a:pt x="72390" y="21908"/>
                    <a:pt x="70485" y="21908"/>
                    <a:pt x="60008" y="21908"/>
                  </a:cubicBezTo>
                  <a:cubicBezTo>
                    <a:pt x="49530" y="21908"/>
                    <a:pt x="48578" y="21908"/>
                    <a:pt x="43815" y="21908"/>
                  </a:cubicBezTo>
                  <a:cubicBezTo>
                    <a:pt x="39053" y="21908"/>
                    <a:pt x="37148" y="22860"/>
                    <a:pt x="34290" y="23813"/>
                  </a:cubicBezTo>
                  <a:cubicBezTo>
                    <a:pt x="31433" y="24765"/>
                    <a:pt x="30480" y="25718"/>
                    <a:pt x="27623" y="27623"/>
                  </a:cubicBezTo>
                  <a:cubicBezTo>
                    <a:pt x="25718" y="30480"/>
                    <a:pt x="24765" y="32385"/>
                    <a:pt x="23813" y="35243"/>
                  </a:cubicBezTo>
                  <a:cubicBezTo>
                    <a:pt x="22860" y="38100"/>
                    <a:pt x="21908" y="40005"/>
                    <a:pt x="21908" y="44768"/>
                  </a:cubicBezTo>
                  <a:cubicBezTo>
                    <a:pt x="21908" y="48578"/>
                    <a:pt x="21908" y="50483"/>
                    <a:pt x="21908" y="60960"/>
                  </a:cubicBezTo>
                  <a:cubicBezTo>
                    <a:pt x="21908" y="71438"/>
                    <a:pt x="21908" y="72390"/>
                    <a:pt x="21908" y="77153"/>
                  </a:cubicBezTo>
                  <a:cubicBezTo>
                    <a:pt x="21908" y="80963"/>
                    <a:pt x="22860" y="83820"/>
                    <a:pt x="23813" y="86678"/>
                  </a:cubicBezTo>
                  <a:cubicBezTo>
                    <a:pt x="24765" y="89535"/>
                    <a:pt x="25718" y="91440"/>
                    <a:pt x="28575" y="93345"/>
                  </a:cubicBezTo>
                  <a:cubicBezTo>
                    <a:pt x="30480" y="95250"/>
                    <a:pt x="33338" y="97155"/>
                    <a:pt x="35243" y="98108"/>
                  </a:cubicBezTo>
                  <a:cubicBezTo>
                    <a:pt x="38100" y="99060"/>
                    <a:pt x="40005" y="100013"/>
                    <a:pt x="44768" y="100013"/>
                  </a:cubicBezTo>
                  <a:cubicBezTo>
                    <a:pt x="48578" y="100013"/>
                    <a:pt x="50483" y="100013"/>
                    <a:pt x="60960" y="100013"/>
                  </a:cubicBezTo>
                  <a:cubicBezTo>
                    <a:pt x="71438" y="100013"/>
                    <a:pt x="72390" y="100013"/>
                    <a:pt x="77153" y="100013"/>
                  </a:cubicBezTo>
                  <a:cubicBezTo>
                    <a:pt x="80963" y="100013"/>
                    <a:pt x="83820" y="99060"/>
                    <a:pt x="86678" y="98108"/>
                  </a:cubicBezTo>
                  <a:cubicBezTo>
                    <a:pt x="87630" y="95250"/>
                    <a:pt x="89535" y="94298"/>
                    <a:pt x="92393" y="92393"/>
                  </a:cubicBezTo>
                  <a:cubicBezTo>
                    <a:pt x="94298" y="90488"/>
                    <a:pt x="96203" y="87630"/>
                    <a:pt x="97155" y="85725"/>
                  </a:cubicBezTo>
                  <a:cubicBezTo>
                    <a:pt x="98108" y="82868"/>
                    <a:pt x="99060" y="80963"/>
                    <a:pt x="99060" y="76200"/>
                  </a:cubicBezTo>
                  <a:cubicBezTo>
                    <a:pt x="98108" y="71438"/>
                    <a:pt x="98108" y="70485"/>
                    <a:pt x="98108" y="600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Lexend" pitchFamily="2" charset="0"/>
              </a:endParaRPr>
            </a:p>
          </p:txBody>
        </p:sp>
        <p:sp>
          <p:nvSpPr>
            <p:cNvPr id="31" name="-">
              <a:extLst>
                <a:ext uri="{FF2B5EF4-FFF2-40B4-BE49-F238E27FC236}">
                  <a16:creationId xmlns:a16="http://schemas.microsoft.com/office/drawing/2014/main" id="{3A077CEA-74DE-4960-A9D3-17984AE5442F}"/>
                </a:ext>
              </a:extLst>
            </p:cNvPr>
            <p:cNvSpPr/>
            <p:nvPr/>
          </p:nvSpPr>
          <p:spPr>
            <a:xfrm>
              <a:off x="5978209" y="4959015"/>
              <a:ext cx="245050" cy="245048"/>
            </a:xfrm>
            <a:custGeom>
              <a:avLst/>
              <a:gdLst>
                <a:gd name="connsiteX0" fmla="*/ 59055 w 119062"/>
                <a:gd name="connsiteY0" fmla="*/ 0 h 119062"/>
                <a:gd name="connsiteX1" fmla="*/ 0 w 119062"/>
                <a:gd name="connsiteY1" fmla="*/ 61913 h 119062"/>
                <a:gd name="connsiteX2" fmla="*/ 60007 w 119062"/>
                <a:gd name="connsiteY2" fmla="*/ 119063 h 119062"/>
                <a:gd name="connsiteX3" fmla="*/ 119063 w 119062"/>
                <a:gd name="connsiteY3" fmla="*/ 61913 h 119062"/>
                <a:gd name="connsiteX4" fmla="*/ 59055 w 119062"/>
                <a:gd name="connsiteY4" fmla="*/ 0 h 119062"/>
                <a:gd name="connsiteX5" fmla="*/ 79057 w 119062"/>
                <a:gd name="connsiteY5" fmla="*/ 35243 h 119062"/>
                <a:gd name="connsiteX6" fmla="*/ 72390 w 119062"/>
                <a:gd name="connsiteY6" fmla="*/ 35243 h 119062"/>
                <a:gd name="connsiteX7" fmla="*/ 65723 w 119062"/>
                <a:gd name="connsiteY7" fmla="*/ 41910 h 119062"/>
                <a:gd name="connsiteX8" fmla="*/ 65723 w 119062"/>
                <a:gd name="connsiteY8" fmla="*/ 50483 h 119062"/>
                <a:gd name="connsiteX9" fmla="*/ 79057 w 119062"/>
                <a:gd name="connsiteY9" fmla="*/ 50483 h 119062"/>
                <a:gd name="connsiteX10" fmla="*/ 77153 w 119062"/>
                <a:gd name="connsiteY10" fmla="*/ 63818 h 119062"/>
                <a:gd name="connsiteX11" fmla="*/ 65723 w 119062"/>
                <a:gd name="connsiteY11" fmla="*/ 63818 h 119062"/>
                <a:gd name="connsiteX12" fmla="*/ 65723 w 119062"/>
                <a:gd name="connsiteY12" fmla="*/ 97155 h 119062"/>
                <a:gd name="connsiteX13" fmla="*/ 52388 w 119062"/>
                <a:gd name="connsiteY13" fmla="*/ 97155 h 119062"/>
                <a:gd name="connsiteX14" fmla="*/ 52388 w 119062"/>
                <a:gd name="connsiteY14" fmla="*/ 63818 h 119062"/>
                <a:gd name="connsiteX15" fmla="*/ 40957 w 119062"/>
                <a:gd name="connsiteY15" fmla="*/ 63818 h 119062"/>
                <a:gd name="connsiteX16" fmla="*/ 40957 w 119062"/>
                <a:gd name="connsiteY16" fmla="*/ 50483 h 119062"/>
                <a:gd name="connsiteX17" fmla="*/ 52388 w 119062"/>
                <a:gd name="connsiteY17" fmla="*/ 50483 h 119062"/>
                <a:gd name="connsiteX18" fmla="*/ 52388 w 119062"/>
                <a:gd name="connsiteY18" fmla="*/ 40958 h 119062"/>
                <a:gd name="connsiteX19" fmla="*/ 69532 w 119062"/>
                <a:gd name="connsiteY19" fmla="*/ 23813 h 119062"/>
                <a:gd name="connsiteX20" fmla="*/ 80010 w 119062"/>
                <a:gd name="connsiteY20" fmla="*/ 24765 h 119062"/>
                <a:gd name="connsiteX21" fmla="*/ 80010 w 119062"/>
                <a:gd name="connsiteY21" fmla="*/ 35243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9062" h="119062">
                  <a:moveTo>
                    <a:pt x="59055" y="0"/>
                  </a:moveTo>
                  <a:cubicBezTo>
                    <a:pt x="19050" y="0"/>
                    <a:pt x="0" y="20955"/>
                    <a:pt x="0" y="61913"/>
                  </a:cubicBezTo>
                  <a:cubicBezTo>
                    <a:pt x="0" y="102870"/>
                    <a:pt x="19050" y="119063"/>
                    <a:pt x="60007" y="119063"/>
                  </a:cubicBezTo>
                  <a:cubicBezTo>
                    <a:pt x="100965" y="119063"/>
                    <a:pt x="119063" y="101918"/>
                    <a:pt x="119063" y="61913"/>
                  </a:cubicBezTo>
                  <a:cubicBezTo>
                    <a:pt x="119063" y="20955"/>
                    <a:pt x="100013" y="0"/>
                    <a:pt x="59055" y="0"/>
                  </a:cubicBezTo>
                  <a:close/>
                  <a:moveTo>
                    <a:pt x="79057" y="35243"/>
                  </a:moveTo>
                  <a:lnTo>
                    <a:pt x="72390" y="35243"/>
                  </a:lnTo>
                  <a:cubicBezTo>
                    <a:pt x="66675" y="35243"/>
                    <a:pt x="65723" y="38100"/>
                    <a:pt x="65723" y="41910"/>
                  </a:cubicBezTo>
                  <a:lnTo>
                    <a:pt x="65723" y="50483"/>
                  </a:lnTo>
                  <a:lnTo>
                    <a:pt x="79057" y="50483"/>
                  </a:lnTo>
                  <a:lnTo>
                    <a:pt x="77153" y="63818"/>
                  </a:lnTo>
                  <a:lnTo>
                    <a:pt x="65723" y="63818"/>
                  </a:lnTo>
                  <a:lnTo>
                    <a:pt x="65723" y="97155"/>
                  </a:lnTo>
                  <a:lnTo>
                    <a:pt x="52388" y="97155"/>
                  </a:lnTo>
                  <a:lnTo>
                    <a:pt x="52388" y="63818"/>
                  </a:lnTo>
                  <a:lnTo>
                    <a:pt x="40957" y="63818"/>
                  </a:lnTo>
                  <a:lnTo>
                    <a:pt x="40957" y="50483"/>
                  </a:lnTo>
                  <a:lnTo>
                    <a:pt x="52388" y="50483"/>
                  </a:lnTo>
                  <a:lnTo>
                    <a:pt x="52388" y="40958"/>
                  </a:lnTo>
                  <a:cubicBezTo>
                    <a:pt x="52388" y="29528"/>
                    <a:pt x="59055" y="23813"/>
                    <a:pt x="69532" y="23813"/>
                  </a:cubicBezTo>
                  <a:cubicBezTo>
                    <a:pt x="74295" y="23813"/>
                    <a:pt x="78105" y="23813"/>
                    <a:pt x="80010" y="24765"/>
                  </a:cubicBezTo>
                  <a:lnTo>
                    <a:pt x="80010" y="352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Lexend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9486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38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Lexend</vt:lpstr>
      <vt:lpstr>Modern Love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5</cp:revision>
  <dcterms:created xsi:type="dcterms:W3CDTF">2022-02-07T06:49:59Z</dcterms:created>
  <dcterms:modified xsi:type="dcterms:W3CDTF">2022-02-07T07:27:09Z</dcterms:modified>
</cp:coreProperties>
</file>