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31" r:id="rId3"/>
    <p:sldId id="832" r:id="rId4"/>
    <p:sldId id="833" r:id="rId5"/>
    <p:sldId id="834" r:id="rId6"/>
    <p:sldId id="835" r:id="rId7"/>
    <p:sldId id="836" r:id="rId8"/>
    <p:sldId id="837" r:id="rId9"/>
    <p:sldId id="838" r:id="rId10"/>
    <p:sldId id="839" r:id="rId11"/>
    <p:sldId id="840" r:id="rId12"/>
    <p:sldId id="841" r:id="rId13"/>
    <p:sldId id="842" r:id="rId14"/>
    <p:sldId id="843" r:id="rId15"/>
    <p:sldId id="844" r:id="rId16"/>
    <p:sldId id="845" r:id="rId17"/>
    <p:sldId id="846" r:id="rId18"/>
    <p:sldId id="847" r:id="rId19"/>
    <p:sldId id="848" r:id="rId20"/>
    <p:sldId id="849" r:id="rId21"/>
    <p:sldId id="85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A91425-0199-42A3-83ED-C1053CF136DF}" v="3" dt="2023-09-13T09:49:52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ACA91425-0199-42A3-83ED-C1053CF136DF}"/>
    <pc:docChg chg="addSld delSld modSld">
      <pc:chgData name="군만두 맛있다" userId="88f4dfb63950bb32" providerId="LiveId" clId="{ACA91425-0199-42A3-83ED-C1053CF136DF}" dt="2023-09-13T09:49:52.320" v="2"/>
      <pc:docMkLst>
        <pc:docMk/>
      </pc:docMkLst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470902157" sldId="831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2595495518" sldId="832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574687805" sldId="833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181436484" sldId="834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2840610726" sldId="835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071008788" sldId="836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304582645" sldId="837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3657859048" sldId="838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2381957101" sldId="839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2353264382" sldId="840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938049559" sldId="841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681447219" sldId="842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648163407" sldId="843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564305134" sldId="844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3714467851" sldId="845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487375901" sldId="846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2895597257" sldId="847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4251906683" sldId="848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154298250" sldId="849"/>
        </pc:sldMkLst>
      </pc:sldChg>
      <pc:sldChg chg="add del setBg">
        <pc:chgData name="군만두 맛있다" userId="88f4dfb63950bb32" providerId="LiveId" clId="{ACA91425-0199-42A3-83ED-C1053CF136DF}" dt="2023-09-13T09:49:52.320" v="2"/>
        <pc:sldMkLst>
          <pc:docMk/>
          <pc:sldMk cId="3475526955" sldId="850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19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02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09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40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23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91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27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9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52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48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09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1457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8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흠이나 악질이 있는 소와 양은 아무것도 네 하나님 여호와께 드리지 말지니 이는 네 하나님 여호와께 가증한 것이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택하신 곳에서 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보이는 판결의 뜻대로 네가 행하되 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가르치는 대로 삼가 행할 것이니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가르치는 율법의 뜻대로</a:t>
            </a: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말하는 판결대로 행할 것이요 그들이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보이는 판결을 어겨 좌로나 우로나 치우치지 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만일 무법하게 행하고 네 하나님 여호와 앞에 서서 섬기는 제사장이나 재판장에게 듣지 아니하거든 그 사람을 죽여 이스라엘 중에서 악을 제하여 버리라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온 백성이 듣고 두려워하여 다시는 무법하게 행하지 아니하리라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주시는 땅에 이르러 그 땅을 차지하고 거주할 때에 만일 우리도 우리 주위의 모든 민족들 같이 우리 위에 왕을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세워야겠다는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생각이 나거든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반드시 네 하나님 여호와께서 택하신 자를 네 위에 왕으로 세울 것이며 네 위에 왕을 세우려면 네 형제 중에서 한 사람을 할 것이요 네 형제 아닌 타국인을 네 위에 세우지 말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  <p:sp>
        <p:nvSpPr>
          <p:cNvPr id="6" name="텍스트 개체 틀 2">
            <a:extLst>
              <a:ext uri="{FF2B5EF4-FFF2-40B4-BE49-F238E27FC236}">
                <a16:creationId xmlns:a16="http://schemas.microsoft.com/office/drawing/2014/main" id="{82F3968F-F5F2-FAFC-F7CC-7612A306539B}"/>
              </a:ext>
            </a:extLst>
          </p:cNvPr>
          <p:cNvSpPr txBox="1">
            <a:spLocks/>
          </p:cNvSpPr>
          <p:nvPr/>
        </p:nvSpPr>
        <p:spPr>
          <a:xfrm>
            <a:off x="423332" y="1608666"/>
            <a:ext cx="11480801" cy="96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 </a:t>
            </a:r>
            <a:r>
              <a:rPr kumimoji="0" lang="ko-KR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그는 병마를 많이 두지 말 것이요 병마를 많이 얻으려고 그 백성을 애굽으로 돌아가게 하지 말 것이니 이는 여호와께서 너희에게 이르시기를 너희가 이 후에는 그 길로 다시 돌아가지 말 것이라 </a:t>
            </a:r>
            <a:r>
              <a:rPr kumimoji="0" lang="ko-KR" alt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하셨음이며</a:t>
            </a:r>
            <a:endParaRPr kumimoji="0" lang="en-US" altLang="ko-KR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아내를 많이 두어 그의 마음이 미혹되게 하지 말 것이며 자기를 위하여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많이 쌓지 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왕위에 오르거든 이 율법서의 등사본을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제사장 앞에서 책에 기록하여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평생에 자기 옆에 두고 읽어 그의 하나님 여호와 경외하기를 배우며 이 율법의 모든 말과 이 규례를 지켜 행할 것이라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주시는 어느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성중에서든지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가운데에 어떤 남자나 여자가 네 하나님 여호와의 목전에 악을 행하여 그 언약을 어기고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그리하면 그의 마음이 그의 형제 위에 교만하지 아니하고 이 명령에서 떠나 좌로나 우로나 치우치지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중에서 그와 그의 자손이 왕위에 있는 날이 장구하리라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다른 신들을 섬겨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그것에게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절하며 내가 명령하지 아니한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일월성신에게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절한다 하자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그것이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알려지므로 네가 듣거든 자세히 조사해 볼지니 만일 그 일과 말이 확실하여 이스라엘 중에 이런 가증한 일을 행함이 있으면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 악을 행한 남자나 여자를 네 성문으로 끌어내고 그 남자나 여자를 돌로 쳐죽이되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죽일 자를 두 사람이나 세 사람의 증언으로 죽일 것이요 한 사람의 증언으로는 죽이지 말 것이며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신명기 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17</a:t>
            </a:r>
            <a:r>
              <a:rPr kumimoji="0" lang="ko-KR" altLang="en-US" sz="1800" b="0" i="0" u="none" strike="noStrike" kern="1200" cap="none" spc="0" normalizeH="0" baseline="0" noProof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ㅅ</a:t>
            </a:r>
            <a:endParaRPr kumimoji="0" lang="en-US" altLang="ko-KR" sz="6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이런 자를 죽이기 위하여는 증인이 먼저 그에게 손을 댄 후에 뭇 백성이 손을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댈지니라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이와 같이 하여 너희 중에서 악을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제할지니라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성중에서 서로 피를 흘렸거나 다투었거나 구타하였거나 서로 간에 고소하여 네가 판결하기 어려운 일이 생기거든 너는 일어나 네 하나님 여호와께서 택하실 곳으로 올라가서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제사장과 당시 재판장에게 나아가서 물으라 그리하면 그들이 어떻게 판결할지를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가르치리니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449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2023-09-13T09:49:53Z</dcterms:modified>
</cp:coreProperties>
</file>