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262" r:id="rId2"/>
    <p:sldId id="2359" r:id="rId3"/>
    <p:sldId id="2360" r:id="rId4"/>
    <p:sldId id="2361" r:id="rId5"/>
    <p:sldId id="2362" r:id="rId6"/>
    <p:sldId id="2363" r:id="rId7"/>
    <p:sldId id="2365" r:id="rId8"/>
  </p:sldIdLst>
  <p:sldSz cx="9144000" cy="5143500" type="screen16x9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99"/>
    <a:srgbClr val="0066CC"/>
    <a:srgbClr val="3366FF"/>
    <a:srgbClr val="E1B565"/>
    <a:srgbClr val="DCEE32"/>
    <a:srgbClr val="0033CC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17" autoAdjust="0"/>
    <p:restoredTop sz="89120" autoAdjust="0"/>
  </p:normalViewPr>
  <p:slideViewPr>
    <p:cSldViewPr>
      <p:cViewPr varScale="1">
        <p:scale>
          <a:sx n="75" d="100"/>
          <a:sy n="75" d="100"/>
        </p:scale>
        <p:origin x="102" y="2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맛있다 군만두" userId="88f4dfb63950bb32" providerId="LiveId" clId="{32DAF1E9-1A67-4449-8793-91958AFA6460}"/>
    <pc:docChg chg="modSld">
      <pc:chgData name="맛있다 군만두" userId="88f4dfb63950bb32" providerId="LiveId" clId="{32DAF1E9-1A67-4449-8793-91958AFA6460}" dt="2024-03-26T06:42:18.970" v="45" actId="1036"/>
      <pc:docMkLst>
        <pc:docMk/>
      </pc:docMkLst>
      <pc:sldChg chg="modSp mod">
        <pc:chgData name="맛있다 군만두" userId="88f4dfb63950bb32" providerId="LiveId" clId="{32DAF1E9-1A67-4449-8793-91958AFA6460}" dt="2024-03-26T06:41:19.082" v="0" actId="2711"/>
        <pc:sldMkLst>
          <pc:docMk/>
          <pc:sldMk cId="2378029627" sldId="2262"/>
        </pc:sldMkLst>
        <pc:spChg chg="mod">
          <ac:chgData name="맛있다 군만두" userId="88f4dfb63950bb32" providerId="LiveId" clId="{32DAF1E9-1A67-4449-8793-91958AFA6460}" dt="2024-03-26T06:41:19.082" v="0" actId="2711"/>
          <ac:spMkLst>
            <pc:docMk/>
            <pc:sldMk cId="2378029627" sldId="2262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32DAF1E9-1A67-4449-8793-91958AFA6460}" dt="2024-03-26T06:41:46.570" v="15" actId="2711"/>
        <pc:sldMkLst>
          <pc:docMk/>
          <pc:sldMk cId="0" sldId="2359"/>
        </pc:sldMkLst>
        <pc:spChg chg="mod">
          <ac:chgData name="맛있다 군만두" userId="88f4dfb63950bb32" providerId="LiveId" clId="{32DAF1E9-1A67-4449-8793-91958AFA6460}" dt="2024-03-26T06:41:46.570" v="15" actId="2711"/>
          <ac:spMkLst>
            <pc:docMk/>
            <pc:sldMk cId="0" sldId="2359"/>
            <ac:spMk id="3" creationId="{00000000-0000-0000-0000-000000000000}"/>
          </ac:spMkLst>
        </pc:spChg>
        <pc:spChg chg="mod">
          <ac:chgData name="맛있다 군만두" userId="88f4dfb63950bb32" providerId="LiveId" clId="{32DAF1E9-1A67-4449-8793-91958AFA6460}" dt="2024-03-26T06:41:24.707" v="9" actId="1036"/>
          <ac:spMkLst>
            <pc:docMk/>
            <pc:sldMk cId="0" sldId="2359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32DAF1E9-1A67-4449-8793-91958AFA6460}" dt="2024-03-26T06:41:49.513" v="16" actId="2711"/>
        <pc:sldMkLst>
          <pc:docMk/>
          <pc:sldMk cId="0" sldId="2360"/>
        </pc:sldMkLst>
        <pc:spChg chg="mod">
          <ac:chgData name="맛있다 군만두" userId="88f4dfb63950bb32" providerId="LiveId" clId="{32DAF1E9-1A67-4449-8793-91958AFA6460}" dt="2024-03-26T06:41:49.513" v="16" actId="2711"/>
          <ac:spMkLst>
            <pc:docMk/>
            <pc:sldMk cId="0" sldId="2360"/>
            <ac:spMk id="3" creationId="{00000000-0000-0000-0000-000000000000}"/>
          </ac:spMkLst>
        </pc:spChg>
        <pc:spChg chg="mod">
          <ac:chgData name="맛있다 군만두" userId="88f4dfb63950bb32" providerId="LiveId" clId="{32DAF1E9-1A67-4449-8793-91958AFA6460}" dt="2024-03-26T06:41:28.350" v="10" actId="2711"/>
          <ac:spMkLst>
            <pc:docMk/>
            <pc:sldMk cId="0" sldId="2360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32DAF1E9-1A67-4449-8793-91958AFA6460}" dt="2024-03-26T06:41:52.899" v="17" actId="2711"/>
        <pc:sldMkLst>
          <pc:docMk/>
          <pc:sldMk cId="0" sldId="2361"/>
        </pc:sldMkLst>
        <pc:spChg chg="mod">
          <ac:chgData name="맛있다 군만두" userId="88f4dfb63950bb32" providerId="LiveId" clId="{32DAF1E9-1A67-4449-8793-91958AFA6460}" dt="2024-03-26T06:41:52.899" v="17" actId="2711"/>
          <ac:spMkLst>
            <pc:docMk/>
            <pc:sldMk cId="0" sldId="2361"/>
            <ac:spMk id="3" creationId="{00000000-0000-0000-0000-000000000000}"/>
          </ac:spMkLst>
        </pc:spChg>
        <pc:spChg chg="mod">
          <ac:chgData name="맛있다 군만두" userId="88f4dfb63950bb32" providerId="LiveId" clId="{32DAF1E9-1A67-4449-8793-91958AFA6460}" dt="2024-03-26T06:41:31.298" v="11" actId="2711"/>
          <ac:spMkLst>
            <pc:docMk/>
            <pc:sldMk cId="0" sldId="2361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32DAF1E9-1A67-4449-8793-91958AFA6460}" dt="2024-03-26T06:42:09.586" v="29" actId="1036"/>
        <pc:sldMkLst>
          <pc:docMk/>
          <pc:sldMk cId="2457562520" sldId="2362"/>
        </pc:sldMkLst>
        <pc:spChg chg="mod">
          <ac:chgData name="맛있다 군만두" userId="88f4dfb63950bb32" providerId="LiveId" clId="{32DAF1E9-1A67-4449-8793-91958AFA6460}" dt="2024-03-26T06:41:55.998" v="18" actId="2711"/>
          <ac:spMkLst>
            <pc:docMk/>
            <pc:sldMk cId="2457562520" sldId="2362"/>
            <ac:spMk id="3" creationId="{00000000-0000-0000-0000-000000000000}"/>
          </ac:spMkLst>
        </pc:spChg>
        <pc:spChg chg="mod">
          <ac:chgData name="맛있다 군만두" userId="88f4dfb63950bb32" providerId="LiveId" clId="{32DAF1E9-1A67-4449-8793-91958AFA6460}" dt="2024-03-26T06:42:09.586" v="29" actId="1036"/>
          <ac:spMkLst>
            <pc:docMk/>
            <pc:sldMk cId="2457562520" sldId="2362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32DAF1E9-1A67-4449-8793-91958AFA6460}" dt="2024-03-26T06:42:14.986" v="37" actId="1036"/>
        <pc:sldMkLst>
          <pc:docMk/>
          <pc:sldMk cId="2457562520" sldId="2363"/>
        </pc:sldMkLst>
        <pc:spChg chg="mod">
          <ac:chgData name="맛있다 군만두" userId="88f4dfb63950bb32" providerId="LiveId" clId="{32DAF1E9-1A67-4449-8793-91958AFA6460}" dt="2024-03-26T06:41:58.985" v="19" actId="2711"/>
          <ac:spMkLst>
            <pc:docMk/>
            <pc:sldMk cId="2457562520" sldId="2363"/>
            <ac:spMk id="3" creationId="{00000000-0000-0000-0000-000000000000}"/>
          </ac:spMkLst>
        </pc:spChg>
        <pc:spChg chg="mod">
          <ac:chgData name="맛있다 군만두" userId="88f4dfb63950bb32" providerId="LiveId" clId="{32DAF1E9-1A67-4449-8793-91958AFA6460}" dt="2024-03-26T06:42:14.986" v="37" actId="1036"/>
          <ac:spMkLst>
            <pc:docMk/>
            <pc:sldMk cId="2457562520" sldId="2363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32DAF1E9-1A67-4449-8793-91958AFA6460}" dt="2024-03-26T06:42:18.970" v="45" actId="1036"/>
        <pc:sldMkLst>
          <pc:docMk/>
          <pc:sldMk cId="2457562520" sldId="2365"/>
        </pc:sldMkLst>
        <pc:spChg chg="mod">
          <ac:chgData name="맛있다 군만두" userId="88f4dfb63950bb32" providerId="LiveId" clId="{32DAF1E9-1A67-4449-8793-91958AFA6460}" dt="2024-03-26T06:42:02.001" v="20" actId="2711"/>
          <ac:spMkLst>
            <pc:docMk/>
            <pc:sldMk cId="2457562520" sldId="2365"/>
            <ac:spMk id="3" creationId="{00000000-0000-0000-0000-000000000000}"/>
          </ac:spMkLst>
        </pc:spChg>
        <pc:spChg chg="mod">
          <ac:chgData name="맛있다 군만두" userId="88f4dfb63950bb32" providerId="LiveId" clId="{32DAF1E9-1A67-4449-8793-91958AFA6460}" dt="2024-03-26T06:42:18.970" v="45" actId="1036"/>
          <ac:spMkLst>
            <pc:docMk/>
            <pc:sldMk cId="2457562520" sldId="2365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67901-E063-448B-9669-72D76B4DBB89}" type="datetimeFigureOut">
              <a:rPr lang="ko-KR" altLang="en-US" smtClean="0"/>
              <a:pPr/>
              <a:t>2024-10-15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F5A70-AB9A-4677-87F0-B37AEF390A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43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3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32F6-9EDE-459F-A5A4-A65ED4DF0B1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39370-BB0C-4F82-8743-4F1D578CBD5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4E2B-291E-4B7C-AF38-4D024EE47DA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D6ECFF"/>
              </a:solidFill>
            </a:endParaRPr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4925" y="138115"/>
            <a:ext cx="55626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>
                <a:solidFill>
                  <a:srgbClr val="D6ECFF"/>
                </a:solidFill>
              </a:rPr>
              <a:t>요한복음 12장</a:t>
            </a:r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1E9-234E-4AE6-A484-DAF2ED8E7FAC}" type="slidenum">
              <a:rPr lang="en-US" altLang="ko-KR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95486"/>
            <a:ext cx="8784976" cy="464451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E0F96-1EFD-418A-921D-8C7547DEEA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4167-9403-4BEF-A59A-E7AE6C89400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91FA7-78B4-4EB9-A018-B030A8A93E8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E026-C3C1-4DD1-A50E-2BC675DD92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6B76B-9B4E-40A9-9311-095E787A5BC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F959-F588-48BC-AED6-6607D5A0E55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1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78FF1-B09B-4B99-A1AC-C8B143BDDF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439962-6667-437C-B967-345B48298E6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4119" r:id="rId12"/>
  </p:sldLayoutIdLst>
  <p:transition spd="slow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  <a:cs typeface="+mn-cs"/>
        </a:defRPr>
      </a:lvl1pPr>
      <a:lvl2pPr marL="742950" indent="-28575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2pPr>
      <a:lvl3pPr marL="11430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2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3pPr>
      <a:lvl4pPr marL="16002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4pPr>
      <a:lvl5pPr marL="20574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03334"/>
            <a:ext cx="91440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성시교독</a:t>
            </a:r>
            <a:endParaRPr lang="en-US" altLang="ko-KR" sz="55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endParaRPr lang="en-US" altLang="ko-KR" sz="2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93. </a:t>
            </a: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새해</a:t>
            </a: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(1) </a:t>
            </a:r>
          </a:p>
        </p:txBody>
      </p:sp>
    </p:spTree>
    <p:extLst>
      <p:ext uri="{BB962C8B-B14F-4D97-AF65-F5344CB8AC3E}">
        <p14:creationId xmlns:p14="http://schemas.microsoft.com/office/powerpoint/2010/main" val="237802962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주께서 옛적에 땅의 기초를 </a:t>
            </a:r>
            <a:r>
              <a:rPr lang="ko-KR" altLang="en-US" sz="4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놓으셨사오며</a:t>
            </a:r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하늘도 주의 손으로 지으신 </a:t>
            </a:r>
            <a:r>
              <a:rPr lang="ko-KR" altLang="en-US" sz="4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바니이다</a:t>
            </a:r>
            <a:endParaRPr lang="ko-KR" altLang="en-US" sz="44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863845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천지는 없어지려니와 주는 영존하시겠고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그것들은 다 옷 같이 낡으리니 의복 같이 바꾸시면 바뀌려니와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7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주는 한결같으시고 주의 연대는 </a:t>
            </a:r>
            <a:r>
              <a:rPr lang="ko-KR" altLang="en-US" sz="4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무궁하리이다</a:t>
            </a:r>
            <a:endParaRPr lang="ko-KR" altLang="en-US" sz="4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너희는 이전 일을 기억하지 말며 옛날 일을 생각하지 말라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1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보라 내가 새 일을 행하리니 이제 나타낼 것이라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너희는 유혹의 욕심을 따라 썩어져 가는 구습을 따르는 옛 사람을 벗어 버리고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804031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오직 너희의 심령이 새롭게 되어 하나님을 따라 의와 진리의 거룩함으로 지으심을 받은 새 사람을 입으라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그런즉 누구든지 그리스도 안에 있으면 새로운 피조물이라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791837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이전 것은 지나갔으니 보라 새 것이 되었도다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새 계명을 너희에게 </a:t>
            </a:r>
            <a:r>
              <a:rPr lang="ko-KR" altLang="en-US" sz="4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주노니</a:t>
            </a:r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서로 사랑하라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791837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내가 너희를 사랑한 것 같이 너희도 서로 사랑하라</a:t>
            </a:r>
            <a:r>
              <a:rPr lang="en-US" altLang="ko-KR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 </a:t>
            </a:r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아멘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7944</TotalTime>
  <Words>109</Words>
  <Application>Microsoft Office PowerPoint</Application>
  <PresentationFormat>화면 슬라이드 쇼(16:9)</PresentationFormat>
  <Paragraphs>15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HY강M</vt:lpstr>
      <vt:lpstr>굴림</vt:lpstr>
      <vt:lpstr>나눔스퀘어 네오 Bold</vt:lpstr>
      <vt:lpstr>나눔스퀘어 네오 Heavy</vt:lpstr>
      <vt:lpstr>맑은 고딕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장동복</dc:creator>
  <cp:lastModifiedBy>맛있다 군만두</cp:lastModifiedBy>
  <cp:revision>752</cp:revision>
  <dcterms:created xsi:type="dcterms:W3CDTF">2007-05-31T02:43:10Z</dcterms:created>
  <dcterms:modified xsi:type="dcterms:W3CDTF">2024-10-15T11:21:58Z</dcterms:modified>
</cp:coreProperties>
</file>